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2" r:id="rId1"/>
    <p:sldMasterId id="2147483674" r:id="rId2"/>
  </p:sldMasterIdLst>
  <p:notesMasterIdLst>
    <p:notesMasterId r:id="rId42"/>
  </p:notesMasterIdLst>
  <p:sldIdLst>
    <p:sldId id="269" r:id="rId3"/>
    <p:sldId id="271" r:id="rId4"/>
    <p:sldId id="272" r:id="rId5"/>
    <p:sldId id="273" r:id="rId6"/>
    <p:sldId id="274" r:id="rId7"/>
    <p:sldId id="276" r:id="rId8"/>
    <p:sldId id="277" r:id="rId9"/>
    <p:sldId id="278" r:id="rId10"/>
    <p:sldId id="279" r:id="rId11"/>
    <p:sldId id="282" r:id="rId12"/>
    <p:sldId id="283" r:id="rId13"/>
    <p:sldId id="284" r:id="rId14"/>
    <p:sldId id="285" r:id="rId15"/>
    <p:sldId id="286" r:id="rId16"/>
    <p:sldId id="313" r:id="rId17"/>
    <p:sldId id="288" r:id="rId18"/>
    <p:sldId id="291" r:id="rId19"/>
    <p:sldId id="292" r:id="rId20"/>
    <p:sldId id="293" r:id="rId21"/>
    <p:sldId id="294" r:id="rId22"/>
    <p:sldId id="287" r:id="rId23"/>
    <p:sldId id="295" r:id="rId24"/>
    <p:sldId id="311" r:id="rId25"/>
    <p:sldId id="312" r:id="rId26"/>
    <p:sldId id="297" r:id="rId27"/>
    <p:sldId id="298" r:id="rId28"/>
    <p:sldId id="299" r:id="rId29"/>
    <p:sldId id="296" r:id="rId30"/>
    <p:sldId id="300" r:id="rId31"/>
    <p:sldId id="301" r:id="rId32"/>
    <p:sldId id="302" r:id="rId33"/>
    <p:sldId id="303" r:id="rId34"/>
    <p:sldId id="304" r:id="rId35"/>
    <p:sldId id="305" r:id="rId36"/>
    <p:sldId id="306" r:id="rId37"/>
    <p:sldId id="307" r:id="rId38"/>
    <p:sldId id="308" r:id="rId39"/>
    <p:sldId id="309" r:id="rId40"/>
    <p:sldId id="310" r:id="rId4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9" d="100"/>
          <a:sy n="99" d="100"/>
        </p:scale>
        <p:origin x="-32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slide" Target="slides/slide37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notesMaster" Target="notesMasters/notesMaster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Relationship Id="rId46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41" Type="http://schemas.openxmlformats.org/officeDocument/2006/relationships/slide" Target="slides/slide3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slide" Target="slides/slide38.xml"/><Relationship Id="rId45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4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e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15.w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5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2" Type="http://schemas.openxmlformats.org/officeDocument/2006/relationships/image" Target="../media/image13.wmf"/><Relationship Id="rId1" Type="http://schemas.openxmlformats.org/officeDocument/2006/relationships/image" Target="../media/image12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5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5.wmf"/></Relationships>
</file>

<file path=ppt/drawings/_rels/vmlDrawing9.vml.rels><?xml version="1.0" encoding="UTF-8" standalone="yes"?>
<Relationships xmlns="http://schemas.openxmlformats.org/package/2006/relationships"><Relationship Id="rId2" Type="http://schemas.openxmlformats.org/officeDocument/2006/relationships/image" Target="../media/image16.emf"/><Relationship Id="rId1" Type="http://schemas.openxmlformats.org/officeDocument/2006/relationships/image" Target="../media/image15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1566858-6533-47C5-A008-48B7E0B61016}" type="datetimeFigureOut">
              <a:rPr lang="en-US" smtClean="0"/>
              <a:pPr/>
              <a:t>11/14/2012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F55B13B-AB11-4E77-BAA8-F3086792A40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5361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BDB796E-9B54-4891-80B4-2A4C33050CA7}" type="slidenum">
              <a:rPr lang="en-US"/>
              <a:pPr/>
              <a:t>1</a:t>
            </a:fld>
            <a:endParaRPr lang="en-US"/>
          </a:p>
        </p:txBody>
      </p:sp>
      <p:sp>
        <p:nvSpPr>
          <p:cNvPr id="79875" name="Rectangle 3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79876" name="Rectangle 2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59DBEF3-D789-49CA-8E50-7927AB535562}" type="slidenum">
              <a:rPr lang="en-US"/>
              <a:pPr/>
              <a:t>13</a:t>
            </a:fld>
            <a:endParaRPr lang="en-US"/>
          </a:p>
        </p:txBody>
      </p:sp>
      <p:sp>
        <p:nvSpPr>
          <p:cNvPr id="97283" name="Rectangle 3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97284" name="Rectangle 2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6033122-7475-4D0A-830A-AD2004562A0C}" type="slidenum">
              <a:rPr lang="en-US"/>
              <a:pPr/>
              <a:t>14</a:t>
            </a:fld>
            <a:endParaRPr lang="en-US"/>
          </a:p>
        </p:txBody>
      </p:sp>
      <p:sp>
        <p:nvSpPr>
          <p:cNvPr id="98307" name="Rectangle 3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98308" name="Rectangle 2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1917E81-7AD9-4386-B63D-4AA1AC9538A0}" type="slidenum">
              <a:rPr lang="en-US"/>
              <a:pPr/>
              <a:t>25</a:t>
            </a:fld>
            <a:endParaRPr lang="en-US"/>
          </a:p>
        </p:txBody>
      </p:sp>
      <p:sp>
        <p:nvSpPr>
          <p:cNvPr id="1044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1044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83E0188-DCE3-4549-9685-EFF60B7B63D6}" type="slidenum">
              <a:rPr lang="en-US"/>
              <a:pPr/>
              <a:t>26</a:t>
            </a:fld>
            <a:endParaRPr lang="en-US"/>
          </a:p>
        </p:txBody>
      </p:sp>
      <p:sp>
        <p:nvSpPr>
          <p:cNvPr id="1054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1054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D2AD8F6-14CF-4683-837C-70B8E1A5DDB2}" type="slidenum">
              <a:rPr lang="en-US"/>
              <a:pPr/>
              <a:t>27</a:t>
            </a:fld>
            <a:endParaRPr lang="en-US"/>
          </a:p>
        </p:txBody>
      </p:sp>
      <p:sp>
        <p:nvSpPr>
          <p:cNvPr id="1064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1065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F9DAB18-58DE-47EF-971B-B6A0A8298F0A}" type="slidenum">
              <a:rPr lang="en-US"/>
              <a:pPr/>
              <a:t>28</a:t>
            </a:fld>
            <a:endParaRPr lang="en-US"/>
          </a:p>
        </p:txBody>
      </p:sp>
      <p:sp>
        <p:nvSpPr>
          <p:cNvPr id="1034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1034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DB2CDC6-5330-475B-9DCA-4322DCC89A14}" type="slidenum">
              <a:rPr lang="en-US"/>
              <a:pPr/>
              <a:t>30</a:t>
            </a:fld>
            <a:endParaRPr lang="en-US"/>
          </a:p>
        </p:txBody>
      </p:sp>
      <p:sp>
        <p:nvSpPr>
          <p:cNvPr id="1075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1075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E7174F5-818D-4114-BB60-A729F75983A6}" type="slidenum">
              <a:rPr lang="en-US"/>
              <a:pPr/>
              <a:t>31</a:t>
            </a:fld>
            <a:endParaRPr lang="en-US"/>
          </a:p>
        </p:txBody>
      </p:sp>
      <p:sp>
        <p:nvSpPr>
          <p:cNvPr id="1085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1085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6A56BC1-B17A-409A-865B-98D3E499DE80}" type="slidenum">
              <a:rPr lang="en-US"/>
              <a:pPr/>
              <a:t>32</a:t>
            </a:fld>
            <a:endParaRPr lang="en-US"/>
          </a:p>
        </p:txBody>
      </p:sp>
      <p:sp>
        <p:nvSpPr>
          <p:cNvPr id="1095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1095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8F2C878-725E-4CAC-8A2C-7CEB300E39EB}" type="slidenum">
              <a:rPr lang="en-US"/>
              <a:pPr/>
              <a:t>33</a:t>
            </a:fld>
            <a:endParaRPr lang="en-US"/>
          </a:p>
        </p:txBody>
      </p:sp>
      <p:sp>
        <p:nvSpPr>
          <p:cNvPr id="1105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1105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6445761-E13E-4E99-BD17-A33DEFDB4F28}" type="slidenum">
              <a:rPr lang="en-US"/>
              <a:pPr/>
              <a:t>2</a:t>
            </a:fld>
            <a:endParaRPr lang="en-US"/>
          </a:p>
        </p:txBody>
      </p:sp>
      <p:sp>
        <p:nvSpPr>
          <p:cNvPr id="81923" name="Rectangle 3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81924" name="Rectangle 2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4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C61C888-E7DA-46D1-BCCE-F1D18C3F20A1}" type="slidenum">
              <a:rPr lang="en-US"/>
              <a:pPr/>
              <a:t>34</a:t>
            </a:fld>
            <a:endParaRPr lang="en-US"/>
          </a:p>
        </p:txBody>
      </p:sp>
      <p:sp>
        <p:nvSpPr>
          <p:cNvPr id="1157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1157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C3DD6B4-0214-401B-99A4-F4D2C17F9D11}" type="slidenum">
              <a:rPr lang="en-US"/>
              <a:pPr/>
              <a:t>35</a:t>
            </a:fld>
            <a:endParaRPr lang="en-US"/>
          </a:p>
        </p:txBody>
      </p:sp>
      <p:sp>
        <p:nvSpPr>
          <p:cNvPr id="1167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1167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04BBAA5-FABB-4267-80D0-EA4A78CD9B0A}" type="slidenum">
              <a:rPr lang="en-US"/>
              <a:pPr/>
              <a:t>36</a:t>
            </a:fld>
            <a:endParaRPr lang="en-US"/>
          </a:p>
        </p:txBody>
      </p:sp>
      <p:sp>
        <p:nvSpPr>
          <p:cNvPr id="1177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1177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6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119FC3F-D377-469D-9A8E-86FD1283F98C}" type="slidenum">
              <a:rPr lang="en-US"/>
              <a:pPr/>
              <a:t>37</a:t>
            </a:fld>
            <a:endParaRPr lang="en-US"/>
          </a:p>
        </p:txBody>
      </p:sp>
      <p:sp>
        <p:nvSpPr>
          <p:cNvPr id="1187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1187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6A14136-7438-49AF-B93B-D30488176B34}" type="slidenum">
              <a:rPr lang="en-US"/>
              <a:pPr/>
              <a:t>38</a:t>
            </a:fld>
            <a:endParaRPr lang="en-US"/>
          </a:p>
        </p:txBody>
      </p:sp>
      <p:sp>
        <p:nvSpPr>
          <p:cNvPr id="1198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1198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4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813ED3A-FD24-4A07-89FA-2BC1EE8FEAA0}" type="slidenum">
              <a:rPr lang="en-US"/>
              <a:pPr/>
              <a:t>39</a:t>
            </a:fld>
            <a:endParaRPr lang="en-US"/>
          </a:p>
        </p:txBody>
      </p:sp>
      <p:sp>
        <p:nvSpPr>
          <p:cNvPr id="1208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1208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BC67BA5-2C29-40F3-9FD1-846861E2B7AB}" type="slidenum">
              <a:rPr lang="en-US"/>
              <a:pPr/>
              <a:t>4</a:t>
            </a:fld>
            <a:endParaRPr lang="en-US"/>
          </a:p>
        </p:txBody>
      </p:sp>
      <p:sp>
        <p:nvSpPr>
          <p:cNvPr id="86019" name="Rectangle 1027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86020" name="Rectangle 1026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66C9AA3-CDB0-46D6-9E3D-6717C096F47C}" type="slidenum">
              <a:rPr lang="en-US"/>
              <a:pPr/>
              <a:t>5</a:t>
            </a:fld>
            <a:endParaRPr lang="en-US"/>
          </a:p>
        </p:txBody>
      </p:sp>
      <p:sp>
        <p:nvSpPr>
          <p:cNvPr id="87043" name="Rectangle 3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87044" name="Rectangle 2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0AEB4C8-69AC-4435-A576-9E3E8F4B749D}" type="slidenum">
              <a:rPr lang="en-US"/>
              <a:pPr/>
              <a:t>8</a:t>
            </a:fld>
            <a:endParaRPr lang="en-US"/>
          </a:p>
        </p:txBody>
      </p:sp>
      <p:sp>
        <p:nvSpPr>
          <p:cNvPr id="91139" name="Rectangle 1027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91140" name="Rectangle 1026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4B685FF-604F-42C6-BD18-EB4E74830843}" type="slidenum">
              <a:rPr lang="en-US"/>
              <a:pPr/>
              <a:t>9</a:t>
            </a:fld>
            <a:endParaRPr lang="en-US"/>
          </a:p>
        </p:txBody>
      </p:sp>
      <p:sp>
        <p:nvSpPr>
          <p:cNvPr id="92163" name="Rectangle 3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92164" name="Rectangle 2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FCBF84E-9962-4CBE-9525-48CBAFD2EEF5}" type="slidenum">
              <a:rPr lang="en-US"/>
              <a:pPr/>
              <a:t>10</a:t>
            </a:fld>
            <a:endParaRPr lang="en-US"/>
          </a:p>
        </p:txBody>
      </p:sp>
      <p:sp>
        <p:nvSpPr>
          <p:cNvPr id="94211" name="Rectangle 3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94212" name="Rectangle 2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EBA4586-0B6E-4177-BBD9-BD7866C1676E}" type="slidenum">
              <a:rPr lang="en-US"/>
              <a:pPr/>
              <a:t>11</a:t>
            </a:fld>
            <a:endParaRPr lang="en-US"/>
          </a:p>
        </p:txBody>
      </p:sp>
      <p:sp>
        <p:nvSpPr>
          <p:cNvPr id="95235" name="Rectangle 3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95236" name="Rectangle 2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6937D9B-47D2-4088-BAE1-BD0E54F7DA86}" type="slidenum">
              <a:rPr lang="en-US"/>
              <a:pPr/>
              <a:t>12</a:t>
            </a:fld>
            <a:endParaRPr lang="en-US"/>
          </a:p>
        </p:txBody>
      </p:sp>
      <p:sp>
        <p:nvSpPr>
          <p:cNvPr id="96259" name="Rectangle 3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96260" name="Rectangle 2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30250" y="1905000"/>
            <a:ext cx="7681913" cy="1523495"/>
          </a:xfrm>
        </p:spPr>
        <p:txBody>
          <a:bodyPr>
            <a:noAutofit/>
          </a:bodyPr>
          <a:lstStyle>
            <a:lvl1pPr>
              <a:lnSpc>
                <a:spcPct val="90000"/>
              </a:lnSpc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30249" y="4344988"/>
            <a:ext cx="7681913" cy="461665"/>
          </a:xfrm>
        </p:spPr>
        <p:txBody>
          <a:bodyPr>
            <a:noAutofit/>
          </a:bodyPr>
          <a:lstStyle>
            <a:lvl1pPr marL="0" indent="0" algn="l">
              <a:lnSpc>
                <a:spcPct val="90000"/>
              </a:lnSpc>
              <a:spcBef>
                <a:spcPts val="0"/>
              </a:spcBef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4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_Title and Content">
    <p:bg bwMode="black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white"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 bwMode="white">
          <a:xfrm>
            <a:off x="381000" y="1411553"/>
            <a:ext cx="8382000" cy="2200602"/>
          </a:xfrm>
        </p:spPr>
        <p:txBody>
          <a:bodyPr/>
          <a:lstStyle>
            <a:lvl1pPr>
              <a:buClr>
                <a:schemeClr val="tx1"/>
              </a:buClr>
              <a:buSzPct val="70000"/>
              <a:buFont typeface="Wingdings" pitchFamily="2" charset="2"/>
              <a:buChar char="l"/>
              <a:defRPr/>
            </a:lvl1pPr>
            <a:lvl2pPr>
              <a:buClr>
                <a:schemeClr val="tx1"/>
              </a:buClr>
              <a:buSzPct val="70000"/>
              <a:buFont typeface="Wingdings" pitchFamily="2" charset="2"/>
              <a:buChar char="l"/>
              <a:defRPr/>
            </a:lvl2pPr>
            <a:lvl3pPr>
              <a:buClr>
                <a:schemeClr val="tx1"/>
              </a:buClr>
              <a:buSzPct val="70000"/>
              <a:buFont typeface="Wingdings" pitchFamily="2" charset="2"/>
              <a:buChar char="l"/>
              <a:defRPr/>
            </a:lvl3pPr>
            <a:lvl4pPr>
              <a:buClr>
                <a:schemeClr val="tx1"/>
              </a:buClr>
              <a:buSzPct val="70000"/>
              <a:buFont typeface="Wingdings" pitchFamily="2" charset="2"/>
              <a:buChar char="l"/>
              <a:defRPr/>
            </a:lvl4pPr>
            <a:lvl5pPr>
              <a:buClr>
                <a:schemeClr val="tx1"/>
              </a:buClr>
              <a:buSzPct val="70000"/>
              <a:buFont typeface="Wingdings" pitchFamily="2" charset="2"/>
              <a:buChar char="l"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_Title and Content">
    <p:bg bwMode="black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white"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 bwMode="white">
          <a:xfrm>
            <a:off x="381000" y="1411553"/>
            <a:ext cx="8382000" cy="2200602"/>
          </a:xfrm>
        </p:spPr>
        <p:txBody>
          <a:bodyPr/>
          <a:lstStyle>
            <a:lvl1pPr>
              <a:buClr>
                <a:schemeClr val="tx1"/>
              </a:buClr>
              <a:buSzPct val="70000"/>
              <a:buFont typeface="Wingdings" pitchFamily="2" charset="2"/>
              <a:buChar char="l"/>
              <a:defRPr/>
            </a:lvl1pPr>
            <a:lvl2pPr>
              <a:buClr>
                <a:schemeClr val="tx1"/>
              </a:buClr>
              <a:buSzPct val="70000"/>
              <a:buFont typeface="Wingdings" pitchFamily="2" charset="2"/>
              <a:buChar char="l"/>
              <a:defRPr/>
            </a:lvl2pPr>
            <a:lvl3pPr>
              <a:buClr>
                <a:schemeClr val="tx1"/>
              </a:buClr>
              <a:buSzPct val="70000"/>
              <a:buFont typeface="Wingdings" pitchFamily="2" charset="2"/>
              <a:buChar char="l"/>
              <a:defRPr/>
            </a:lvl3pPr>
            <a:lvl4pPr>
              <a:buClr>
                <a:schemeClr val="tx1"/>
              </a:buClr>
              <a:buSzPct val="70000"/>
              <a:buFont typeface="Wingdings" pitchFamily="2" charset="2"/>
              <a:buChar char="l"/>
              <a:defRPr/>
            </a:lvl4pPr>
            <a:lvl5pPr>
              <a:buClr>
                <a:schemeClr val="tx1"/>
              </a:buClr>
              <a:buSzPct val="70000"/>
              <a:buFont typeface="Wingdings" pitchFamily="2" charset="2"/>
              <a:buChar char="l"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6"/>
          <p:cNvSpPr>
            <a:spLocks noGrp="1"/>
          </p:cNvSpPr>
          <p:nvPr>
            <p:ph type="body" sz="quarter" idx="11"/>
          </p:nvPr>
        </p:nvSpPr>
        <p:spPr>
          <a:xfrm>
            <a:off x="0" y="6238875"/>
            <a:ext cx="9144001" cy="619125"/>
          </a:xfrm>
          <a:solidFill>
            <a:srgbClr val="FFFF99"/>
          </a:solidFill>
        </p:spPr>
        <p:txBody>
          <a:bodyPr wrap="square" lIns="152394" tIns="76197" rIns="152394" bIns="76197" anchor="b" anchorCtr="0">
            <a:noAutofit/>
          </a:bodyPr>
          <a:lstStyle>
            <a:lvl1pPr algn="r">
              <a:buFont typeface="Arial" pitchFamily="34" charset="0"/>
              <a:buNone/>
              <a:defRPr>
                <a:solidFill>
                  <a:srgbClr val="000000"/>
                </a:solidFill>
                <a:effectLst/>
                <a:latin typeface="+mj-lt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>
    <p:fad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Demo, Video etc. &quot;special&quot; slid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69219" y="649805"/>
            <a:ext cx="7043208" cy="1523494"/>
          </a:xfrm>
        </p:spPr>
        <p:txBody>
          <a:bodyPr anchor="ctr" anchorCtr="0">
            <a:noAutofit/>
          </a:bodyPr>
          <a:lstStyle>
            <a:lvl1pPr>
              <a:lnSpc>
                <a:spcPct val="90000"/>
              </a:lnSpc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68955" y="4344988"/>
            <a:ext cx="7043208" cy="461665"/>
          </a:xfrm>
        </p:spPr>
        <p:txBody>
          <a:bodyPr>
            <a:noAutofit/>
          </a:bodyPr>
          <a:lstStyle>
            <a:lvl1pPr marL="0" indent="0" algn="l">
              <a:lnSpc>
                <a:spcPct val="90000"/>
              </a:lnSpc>
              <a:spcBef>
                <a:spcPts val="0"/>
              </a:spcBef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4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0" hasCustomPrompt="1"/>
          </p:nvPr>
        </p:nvSpPr>
        <p:spPr>
          <a:xfrm>
            <a:off x="722049" y="2355850"/>
            <a:ext cx="7690114" cy="1384994"/>
          </a:xfrm>
        </p:spPr>
        <p:txBody>
          <a:bodyPr anchor="t" anchorCtr="0">
            <a:noAutofit/>
            <a:scene3d>
              <a:camera prst="orthographicFront"/>
              <a:lightRig rig="flat" dir="t"/>
            </a:scene3d>
            <a:sp3d extrusionH="88900" contourW="2540">
              <a:bevelT w="38100" h="31750"/>
              <a:contourClr>
                <a:srgbClr val="F4A234"/>
              </a:contourClr>
            </a:sp3d>
          </a:bodyPr>
          <a:lstStyle>
            <a:lvl1pPr marL="0" indent="0" algn="l">
              <a:buFont typeface="Arial" pitchFamily="34" charset="0"/>
              <a:buNone/>
              <a:defRPr kumimoji="0" lang="en-US" sz="10000" b="1" i="1" u="none" strike="noStrike" kern="1200" cap="none" spc="-642" normalizeH="0" baseline="0" noProof="0" dirty="0" smtClean="0">
                <a:ln w="11430"/>
                <a:gradFill>
                  <a:gsLst>
                    <a:gs pos="0">
                      <a:srgbClr val="FF9929">
                        <a:lumMod val="20000"/>
                        <a:lumOff val="80000"/>
                      </a:srgbClr>
                    </a:gs>
                    <a:gs pos="28000">
                      <a:srgbClr val="F8F57B"/>
                    </a:gs>
                    <a:gs pos="62000">
                      <a:srgbClr val="D5B953"/>
                    </a:gs>
                    <a:gs pos="88000">
                      <a:srgbClr val="D1943B"/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en-US" dirty="0" smtClean="0"/>
              <a:t>click to…</a:t>
            </a:r>
          </a:p>
        </p:txBody>
      </p:sp>
    </p:spTree>
  </p:cSld>
  <p:clrMapOvr>
    <a:masterClrMapping/>
  </p:clrMapOvr>
  <p:transition>
    <p:fad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876300"/>
            <a:ext cx="7772400" cy="762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676400"/>
            <a:ext cx="3810000" cy="4419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6400"/>
            <a:ext cx="3810000" cy="4419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ftr" sz="quarter" idx="11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2EC9C4-2187-4532-AF83-FE2A7BAD228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clipArtAndTx">
  <p:cSld name="Title, Clip Ar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876300"/>
            <a:ext cx="7772400" cy="762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lipArt Placeholder 2"/>
          <p:cNvSpPr>
            <a:spLocks noGrp="1"/>
          </p:cNvSpPr>
          <p:nvPr>
            <p:ph type="clipArt" sz="half" idx="1"/>
          </p:nvPr>
        </p:nvSpPr>
        <p:spPr>
          <a:xfrm>
            <a:off x="685800" y="1676400"/>
            <a:ext cx="3810000" cy="4419600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48200" y="1676400"/>
            <a:ext cx="3810000" cy="4419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ftr" sz="quarter" idx="11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702DB5-726E-4E3E-ADF3-5AC21F6259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876300"/>
            <a:ext cx="7772400" cy="762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685800" y="1676400"/>
            <a:ext cx="7772400" cy="4419600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ftr" sz="quarter" idx="11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E8B476-C09A-4AF0-9630-553C6854A9F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>
  <p:cSld name="Title, Text and Clip 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876300"/>
            <a:ext cx="7772400" cy="762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676400"/>
            <a:ext cx="3810000" cy="4419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lipArt Placeholder 3"/>
          <p:cNvSpPr>
            <a:spLocks noGrp="1"/>
          </p:cNvSpPr>
          <p:nvPr>
            <p:ph type="clipArt" sz="half" idx="2"/>
          </p:nvPr>
        </p:nvSpPr>
        <p:spPr>
          <a:xfrm>
            <a:off x="4648200" y="1676400"/>
            <a:ext cx="3810000" cy="4419600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ftr" sz="quarter" idx="11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463BBD-705A-4EE1-A43B-3A28954D06D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>
  <p:cSld name="Title and Tex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876300"/>
            <a:ext cx="7772400" cy="762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676400"/>
            <a:ext cx="7772400" cy="2133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3962400"/>
            <a:ext cx="7772400" cy="2133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ftr" sz="quarter" idx="11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94F6C3-7D4F-4BC9-A411-192970FCF4B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Use for slides with Software Co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722313" y="1905000"/>
            <a:ext cx="8040688" cy="1938992"/>
          </a:xfrm>
        </p:spPr>
        <p:txBody>
          <a:bodyPr/>
          <a:lstStyle>
            <a:lvl1pPr>
              <a:lnSpc>
                <a:spcPct val="90000"/>
              </a:lnSpc>
              <a:defRPr/>
            </a:lvl1pPr>
            <a:lvl2pPr>
              <a:lnSpc>
                <a:spcPct val="90000"/>
              </a:lnSpc>
              <a:defRPr/>
            </a:lvl2pPr>
            <a:lvl3pPr>
              <a:lnSpc>
                <a:spcPct val="90000"/>
              </a:lnSpc>
              <a:defRPr/>
            </a:lvl3pPr>
            <a:lvl4pPr>
              <a:lnSpc>
                <a:spcPct val="90000"/>
              </a:lnSpc>
              <a:defRPr/>
            </a:lvl4pPr>
            <a:lvl5pPr>
              <a:lnSpc>
                <a:spcPct val="90000"/>
              </a:lnSpc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Demo, Video etc. &quot;special&quot; slid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69219" y="649805"/>
            <a:ext cx="7043208" cy="1523494"/>
          </a:xfrm>
        </p:spPr>
        <p:txBody>
          <a:bodyPr anchor="ctr" anchorCtr="0">
            <a:noAutofit/>
          </a:bodyPr>
          <a:lstStyle>
            <a:lvl1pPr>
              <a:lnSpc>
                <a:spcPct val="90000"/>
              </a:lnSpc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68955" y="4344988"/>
            <a:ext cx="7043208" cy="461665"/>
          </a:xfrm>
        </p:spPr>
        <p:txBody>
          <a:bodyPr>
            <a:noAutofit/>
          </a:bodyPr>
          <a:lstStyle>
            <a:lvl1pPr marL="0" indent="0" algn="l">
              <a:lnSpc>
                <a:spcPct val="90000"/>
              </a:lnSpc>
              <a:spcBef>
                <a:spcPts val="0"/>
              </a:spcBef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4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0" hasCustomPrompt="1"/>
          </p:nvPr>
        </p:nvSpPr>
        <p:spPr>
          <a:xfrm>
            <a:off x="722049" y="2355850"/>
            <a:ext cx="7690114" cy="1384994"/>
          </a:xfrm>
        </p:spPr>
        <p:txBody>
          <a:bodyPr anchor="t" anchorCtr="0">
            <a:noAutofit/>
            <a:scene3d>
              <a:camera prst="orthographicFront"/>
              <a:lightRig rig="flat" dir="t"/>
            </a:scene3d>
            <a:sp3d extrusionH="88900" contourW="2540">
              <a:bevelT w="38100" h="31750"/>
              <a:contourClr>
                <a:srgbClr val="F4A234"/>
              </a:contourClr>
            </a:sp3d>
          </a:bodyPr>
          <a:lstStyle>
            <a:lvl1pPr marL="0" indent="0" algn="l">
              <a:buFont typeface="Arial" pitchFamily="34" charset="0"/>
              <a:buNone/>
              <a:defRPr kumimoji="0" lang="en-US" sz="10000" b="1" i="1" u="none" strike="noStrike" kern="1200" cap="none" spc="-642" normalizeH="0" baseline="0" noProof="0" dirty="0" smtClean="0">
                <a:ln w="11430"/>
                <a:gradFill>
                  <a:gsLst>
                    <a:gs pos="0">
                      <a:srgbClr val="FF9929">
                        <a:lumMod val="20000"/>
                        <a:lumOff val="80000"/>
                      </a:srgbClr>
                    </a:gs>
                    <a:gs pos="28000">
                      <a:srgbClr val="F8F57B"/>
                    </a:gs>
                    <a:gs pos="62000">
                      <a:srgbClr val="D5B953"/>
                    </a:gs>
                    <a:gs pos="88000">
                      <a:srgbClr val="D1943B"/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en-US" dirty="0" smtClean="0"/>
              <a:t>click to…</a:t>
            </a:r>
          </a:p>
        </p:txBody>
      </p:sp>
    </p:spTree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381000" y="1411552"/>
            <a:ext cx="8382000" cy="2210862"/>
          </a:xfrm>
        </p:spPr>
        <p:txBody>
          <a:bodyPr/>
          <a:lstStyle>
            <a:lvl1pPr>
              <a:lnSpc>
                <a:spcPct val="90000"/>
              </a:lnSpc>
              <a:defRPr/>
            </a:lvl1pPr>
            <a:lvl2pPr>
              <a:lnSpc>
                <a:spcPct val="90000"/>
              </a:lnSpc>
              <a:defRPr/>
            </a:lvl2pPr>
            <a:lvl3pPr>
              <a:lnSpc>
                <a:spcPct val="90000"/>
              </a:lnSpc>
              <a:defRPr/>
            </a:lvl3pPr>
            <a:lvl4pPr>
              <a:lnSpc>
                <a:spcPct val="90000"/>
              </a:lnSpc>
              <a:defRPr/>
            </a:lvl4pPr>
            <a:lvl5pPr>
              <a:lnSpc>
                <a:spcPct val="90000"/>
              </a:lnSpc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412875"/>
            <a:ext cx="8382000" cy="2210862"/>
          </a:xfrm>
        </p:spPr>
        <p:txBody>
          <a:bodyPr/>
          <a:lstStyle>
            <a:lvl1pPr>
              <a:lnSpc>
                <a:spcPct val="90000"/>
              </a:lnSpc>
              <a:defRPr/>
            </a:lvl1pPr>
            <a:lvl2pPr>
              <a:lnSpc>
                <a:spcPct val="90000"/>
              </a:lnSpc>
              <a:defRPr/>
            </a:lvl2pPr>
            <a:lvl3pPr>
              <a:lnSpc>
                <a:spcPct val="90000"/>
              </a:lnSpc>
              <a:defRPr/>
            </a:lvl3pPr>
            <a:lvl4pPr>
              <a:lnSpc>
                <a:spcPct val="90000"/>
              </a:lnSpc>
              <a:defRPr/>
            </a:lvl4pPr>
            <a:lvl5pPr>
              <a:lnSpc>
                <a:spcPct val="90000"/>
              </a:lnSpc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1000" y="1411553"/>
            <a:ext cx="4114800" cy="2129814"/>
          </a:xfrm>
        </p:spPr>
        <p:txBody>
          <a:bodyPr/>
          <a:lstStyle>
            <a:lvl1pPr marL="339976" indent="-339976">
              <a:lnSpc>
                <a:spcPct val="90000"/>
              </a:lnSpc>
              <a:defRPr sz="2800"/>
            </a:lvl1pPr>
            <a:lvl2pPr marL="673338" indent="-325424">
              <a:lnSpc>
                <a:spcPct val="90000"/>
              </a:lnSpc>
              <a:defRPr sz="2400"/>
            </a:lvl2pPr>
            <a:lvl3pPr marL="953785" indent="-288384">
              <a:lnSpc>
                <a:spcPct val="90000"/>
              </a:lnSpc>
              <a:defRPr sz="2000"/>
            </a:lvl3pPr>
            <a:lvl4pPr marL="1227618" indent="-273833">
              <a:lnSpc>
                <a:spcPct val="90000"/>
              </a:lnSpc>
              <a:defRPr sz="1800"/>
            </a:lvl4pPr>
            <a:lvl5pPr marL="1516002" indent="-280447">
              <a:lnSpc>
                <a:spcPct val="90000"/>
              </a:lnSpc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11553"/>
            <a:ext cx="4114800" cy="2129814"/>
          </a:xfrm>
        </p:spPr>
        <p:txBody>
          <a:bodyPr/>
          <a:lstStyle>
            <a:lvl1pPr marL="347914" indent="-347914">
              <a:lnSpc>
                <a:spcPct val="90000"/>
              </a:lnSpc>
              <a:defRPr sz="2800"/>
            </a:lvl1pPr>
            <a:lvl2pPr marL="673338" indent="-339976">
              <a:lnSpc>
                <a:spcPct val="90000"/>
              </a:lnSpc>
              <a:defRPr sz="2400"/>
            </a:lvl2pPr>
            <a:lvl3pPr marL="961722" indent="-302936">
              <a:lnSpc>
                <a:spcPct val="90000"/>
              </a:lnSpc>
              <a:defRPr sz="2000"/>
            </a:lvl3pPr>
            <a:lvl4pPr marL="1227618" indent="-265896">
              <a:lnSpc>
                <a:spcPct val="90000"/>
              </a:lnSpc>
              <a:defRPr sz="1800"/>
            </a:lvl4pPr>
            <a:lvl5pPr marL="1516002" indent="-273833">
              <a:lnSpc>
                <a:spcPct val="90000"/>
              </a:lnSpc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1411553"/>
            <a:ext cx="4114800" cy="692498"/>
          </a:xfrm>
        </p:spPr>
        <p:txBody>
          <a:bodyPr anchor="b"/>
          <a:lstStyle>
            <a:lvl1pPr marL="0" indent="0">
              <a:lnSpc>
                <a:spcPct val="90000"/>
              </a:lnSpc>
              <a:spcBef>
                <a:spcPts val="0"/>
              </a:spcBef>
              <a:buNone/>
              <a:defRPr sz="2500" b="1"/>
            </a:lvl1pPr>
            <a:lvl2pPr marL="457182" indent="0">
              <a:buNone/>
              <a:defRPr sz="2000" b="1"/>
            </a:lvl2pPr>
            <a:lvl3pPr marL="914363" indent="0">
              <a:buNone/>
              <a:defRPr sz="1800" b="1"/>
            </a:lvl3pPr>
            <a:lvl4pPr marL="1371545" indent="0">
              <a:buNone/>
              <a:defRPr sz="1600" b="1"/>
            </a:lvl4pPr>
            <a:lvl5pPr marL="1828727" indent="0">
              <a:buNone/>
              <a:defRPr sz="1600" b="1"/>
            </a:lvl5pPr>
            <a:lvl6pPr marL="2285909" indent="0">
              <a:buNone/>
              <a:defRPr sz="1600" b="1"/>
            </a:lvl6pPr>
            <a:lvl7pPr marL="2743090" indent="0">
              <a:buNone/>
              <a:defRPr sz="1600" b="1"/>
            </a:lvl7pPr>
            <a:lvl8pPr marL="3200272" indent="0">
              <a:buNone/>
              <a:defRPr sz="1600" b="1"/>
            </a:lvl8pPr>
            <a:lvl9pPr marL="3657454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0999" y="2174875"/>
            <a:ext cx="4114800" cy="1537344"/>
          </a:xfrm>
        </p:spPr>
        <p:txBody>
          <a:bodyPr/>
          <a:lstStyle>
            <a:lvl1pPr marL="281770" indent="-281770">
              <a:defRPr sz="2300"/>
            </a:lvl1pPr>
            <a:lvl2pPr marL="562218" indent="-265896">
              <a:defRPr sz="2000"/>
            </a:lvl2pPr>
            <a:lvl3pPr marL="813562" indent="-243407">
              <a:defRPr sz="1800"/>
            </a:lvl3pPr>
            <a:lvl4pPr marL="1050354" indent="-228856">
              <a:defRPr sz="1700"/>
            </a:lvl4pPr>
            <a:lvl5pPr marL="1279210" indent="-206367">
              <a:defRPr sz="17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981" y="1411553"/>
            <a:ext cx="4117019" cy="692498"/>
          </a:xfrm>
        </p:spPr>
        <p:txBody>
          <a:bodyPr anchor="b"/>
          <a:lstStyle>
            <a:lvl1pPr marL="0" indent="0">
              <a:lnSpc>
                <a:spcPct val="90000"/>
              </a:lnSpc>
              <a:spcBef>
                <a:spcPts val="0"/>
              </a:spcBef>
              <a:buNone/>
              <a:defRPr sz="2500" b="1"/>
            </a:lvl1pPr>
            <a:lvl2pPr marL="457182" indent="0">
              <a:buNone/>
              <a:defRPr sz="2000" b="1"/>
            </a:lvl2pPr>
            <a:lvl3pPr marL="914363" indent="0">
              <a:buNone/>
              <a:defRPr sz="1800" b="1"/>
            </a:lvl3pPr>
            <a:lvl4pPr marL="1371545" indent="0">
              <a:buNone/>
              <a:defRPr sz="1600" b="1"/>
            </a:lvl4pPr>
            <a:lvl5pPr marL="1828727" indent="0">
              <a:buNone/>
              <a:defRPr sz="1600" b="1"/>
            </a:lvl5pPr>
            <a:lvl6pPr marL="2285909" indent="0">
              <a:buNone/>
              <a:defRPr sz="1600" b="1"/>
            </a:lvl6pPr>
            <a:lvl7pPr marL="2743090" indent="0">
              <a:buNone/>
              <a:defRPr sz="1600" b="1"/>
            </a:lvl7pPr>
            <a:lvl8pPr marL="3200272" indent="0">
              <a:buNone/>
              <a:defRPr sz="1600" b="1"/>
            </a:lvl8pPr>
            <a:lvl9pPr marL="3657454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117974" cy="1537344"/>
          </a:xfrm>
        </p:spPr>
        <p:txBody>
          <a:bodyPr/>
          <a:lstStyle>
            <a:lvl1pPr marL="296321" indent="-296321">
              <a:defRPr sz="2300"/>
            </a:lvl1pPr>
            <a:lvl2pPr marL="570155" indent="-273833">
              <a:defRPr sz="2000"/>
            </a:lvl2pPr>
            <a:lvl3pPr marL="821499" indent="-244730">
              <a:defRPr sz="1800"/>
            </a:lvl3pPr>
            <a:lvl4pPr marL="1050354" indent="-236793">
              <a:defRPr sz="1700"/>
            </a:lvl4pPr>
            <a:lvl5pPr marL="1279210" indent="-220919">
              <a:defRPr sz="17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WALKIN - Prints in GRAYS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3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8.xml"/><Relationship Id="rId4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9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1000" y="230188"/>
            <a:ext cx="8382000" cy="664797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1412875"/>
            <a:ext cx="8382000" cy="2135969"/>
          </a:xfrm>
          <a:prstGeom prst="rect">
            <a:avLst/>
          </a:prstGeom>
        </p:spPr>
        <p:txBody>
          <a:bodyPr vert="horz" lIns="0" tIns="0" rIns="0" bIns="0" rtlCol="0">
            <a:sp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  <p:sldLayoutId id="2147483661" r:id="rId12"/>
    <p:sldLayoutId id="2147483676" r:id="rId13"/>
    <p:sldLayoutId id="2147483677" r:id="rId14"/>
    <p:sldLayoutId id="2147483678" r:id="rId15"/>
    <p:sldLayoutId id="2147483679" r:id="rId16"/>
    <p:sldLayoutId id="2147483680" r:id="rId17"/>
  </p:sldLayoutIdLst>
  <p:transition>
    <p:fade/>
  </p:transition>
  <p:txStyles>
    <p:titleStyle>
      <a:lvl1pPr algn="l" defTabSz="914363" rtl="0" eaLnBrk="1" latinLnBrk="0" hangingPunct="1">
        <a:lnSpc>
          <a:spcPct val="90000"/>
        </a:lnSpc>
        <a:spcBef>
          <a:spcPct val="0"/>
        </a:spcBef>
        <a:buNone/>
        <a:defRPr lang="en-US" sz="4800" b="0" kern="1200" cap="none" spc="-150" dirty="0" smtClean="0">
          <a:ln w="3175">
            <a:noFill/>
          </a:ln>
          <a:gradFill flip="none" rotWithShape="1">
            <a:gsLst>
              <a:gs pos="0">
                <a:srgbClr val="FFFFB9"/>
              </a:gs>
              <a:gs pos="36000">
                <a:srgbClr val="FFFF99"/>
              </a:gs>
              <a:gs pos="86000">
                <a:srgbClr val="F6AE1E"/>
              </a:gs>
            </a:gsLst>
            <a:lin ang="5400000" scaled="0"/>
            <a:tileRect/>
          </a:gra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latin typeface="+mj-lt"/>
          <a:ea typeface="+mn-ea"/>
          <a:cs typeface="Arial" charset="0"/>
        </a:defRPr>
      </a:lvl1pPr>
    </p:titleStyle>
    <p:bodyStyle>
      <a:lvl1pPr marL="396875" indent="-396875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20"/>
        </a:buBlip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914400" indent="-396875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21"/>
        </a:buBlip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258888" indent="-344488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21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4963" indent="-346075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21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1941513" indent="-336550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21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99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81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63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45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2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63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45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27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09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90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72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54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white rectangle.png"/>
          <p:cNvPicPr>
            <a:picLocks noChangeAspect="1"/>
          </p:cNvPicPr>
          <p:nvPr/>
        </p:nvPicPr>
        <p:blipFill>
          <a:blip r:embed="rId4" cstate="print"/>
          <a:srcRect b="10453"/>
          <a:stretch>
            <a:fillRect/>
          </a:stretch>
        </p:blipFill>
        <p:spPr>
          <a:xfrm>
            <a:off x="0" y="1299706"/>
            <a:ext cx="9144000" cy="5558294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1000" y="230188"/>
            <a:ext cx="8382000" cy="664797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2" y="1905000"/>
            <a:ext cx="8040688" cy="210826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</p:sldLayoutIdLst>
  <p:transition>
    <p:fade/>
  </p:transition>
  <p:txStyles>
    <p:titleStyle>
      <a:lvl1pPr algn="l" defTabSz="914363" rtl="0" eaLnBrk="1" latinLnBrk="0" hangingPunct="1">
        <a:lnSpc>
          <a:spcPct val="90000"/>
        </a:lnSpc>
        <a:spcBef>
          <a:spcPct val="0"/>
        </a:spcBef>
        <a:buNone/>
        <a:defRPr lang="en-US" sz="4800" b="0" kern="1200" cap="none" spc="-125" dirty="0" smtClean="0">
          <a:ln w="3175">
            <a:noFill/>
          </a:ln>
          <a:gradFill flip="none" rotWithShape="1">
            <a:gsLst>
              <a:gs pos="0">
                <a:srgbClr val="FFFFB9"/>
              </a:gs>
              <a:gs pos="36000">
                <a:srgbClr val="FFFF99"/>
              </a:gs>
              <a:gs pos="86000">
                <a:srgbClr val="F6AE1E"/>
              </a:gs>
            </a:gsLst>
            <a:lin ang="5400000" scaled="0"/>
            <a:tileRect/>
          </a:gra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latin typeface="+mj-lt"/>
          <a:ea typeface="+mn-ea"/>
          <a:cs typeface="Arial" charset="0"/>
        </a:defRPr>
      </a:lvl1pPr>
    </p:titleStyle>
    <p:bodyStyle>
      <a:lvl1pPr marL="0" indent="0" algn="l" defTabSz="914363" rtl="0" eaLnBrk="1" latinLnBrk="0" hangingPunct="1">
        <a:lnSpc>
          <a:spcPct val="90000"/>
        </a:lnSpc>
        <a:spcBef>
          <a:spcPct val="20000"/>
        </a:spcBef>
        <a:buFont typeface="Arial" pitchFamily="34" charset="0"/>
        <a:buNone/>
        <a:defRPr sz="3000" b="1" kern="1200">
          <a:solidFill>
            <a:schemeClr val="tx1"/>
          </a:solidFill>
          <a:latin typeface="Courier New" pitchFamily="49" charset="0"/>
          <a:ea typeface="+mn-ea"/>
          <a:cs typeface="Courier New" pitchFamily="49" charset="0"/>
        </a:defRPr>
      </a:lvl1pPr>
      <a:lvl2pPr marL="384954" indent="-7937" algn="l" defTabSz="914363" rtl="0" eaLnBrk="1" latinLnBrk="0" hangingPunct="1">
        <a:lnSpc>
          <a:spcPct val="90000"/>
        </a:lnSpc>
        <a:spcBef>
          <a:spcPct val="20000"/>
        </a:spcBef>
        <a:buFont typeface="Arial" pitchFamily="34" charset="0"/>
        <a:buNone/>
        <a:defRPr sz="2800" b="1" kern="1200">
          <a:solidFill>
            <a:schemeClr val="tx1"/>
          </a:solidFill>
          <a:latin typeface="Courier New" pitchFamily="49" charset="0"/>
          <a:ea typeface="+mn-ea"/>
          <a:cs typeface="Courier New" pitchFamily="49" charset="0"/>
        </a:defRPr>
      </a:lvl2pPr>
      <a:lvl3pPr marL="761970" indent="-7937" algn="l" defTabSz="914363" rtl="0" eaLnBrk="1" latinLnBrk="0" hangingPunct="1">
        <a:lnSpc>
          <a:spcPct val="90000"/>
        </a:lnSpc>
        <a:spcBef>
          <a:spcPct val="20000"/>
        </a:spcBef>
        <a:buFont typeface="Arial" pitchFamily="34" charset="0"/>
        <a:buNone/>
        <a:defRPr sz="2400" b="1" kern="1200">
          <a:solidFill>
            <a:schemeClr val="tx1"/>
          </a:solidFill>
          <a:latin typeface="Courier New" pitchFamily="49" charset="0"/>
          <a:ea typeface="+mn-ea"/>
          <a:cs typeface="Courier New" pitchFamily="49" charset="0"/>
        </a:defRPr>
      </a:lvl3pPr>
      <a:lvl4pPr marL="1094009" indent="7937" algn="l" defTabSz="914363" rtl="0" eaLnBrk="1" latinLnBrk="0" hangingPunct="1">
        <a:lnSpc>
          <a:spcPct val="90000"/>
        </a:lnSpc>
        <a:spcBef>
          <a:spcPct val="20000"/>
        </a:spcBef>
        <a:buFont typeface="Arial" pitchFamily="34" charset="0"/>
        <a:buNone/>
        <a:defRPr sz="2400" b="1" kern="1200">
          <a:solidFill>
            <a:schemeClr val="tx1"/>
          </a:solidFill>
          <a:latin typeface="Courier New" pitchFamily="49" charset="0"/>
          <a:ea typeface="+mn-ea"/>
          <a:cs typeface="Courier New" pitchFamily="49" charset="0"/>
        </a:defRPr>
      </a:lvl4pPr>
      <a:lvl5pPr marL="1426047" indent="0" algn="l" defTabSz="914363" rtl="0" eaLnBrk="1" latinLnBrk="0" hangingPunct="1">
        <a:lnSpc>
          <a:spcPct val="90000"/>
        </a:lnSpc>
        <a:spcBef>
          <a:spcPct val="20000"/>
        </a:spcBef>
        <a:buFont typeface="Arial" pitchFamily="34" charset="0"/>
        <a:buNone/>
        <a:defRPr sz="2400" b="1" kern="1200">
          <a:solidFill>
            <a:schemeClr val="tx1"/>
          </a:solidFill>
          <a:latin typeface="Courier New" pitchFamily="49" charset="0"/>
          <a:ea typeface="+mn-ea"/>
          <a:cs typeface="Courier New" pitchFamily="49" charset="0"/>
        </a:defRPr>
      </a:lvl5pPr>
      <a:lvl6pPr marL="2514499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81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63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45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2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63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45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27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09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90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72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54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olorado.edu/physics/2000/applets/a2.html" TargetMode="External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0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8.emf"/><Relationship Id="rId4" Type="http://schemas.openxmlformats.org/officeDocument/2006/relationships/oleObject" Target="../embeddings/oleObject1.bin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4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4.xml"/><Relationship Id="rId2" Type="http://schemas.openxmlformats.org/officeDocument/2006/relationships/slideLayout" Target="../slideLayouts/slideLayout15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9.wmf"/><Relationship Id="rId4" Type="http://schemas.openxmlformats.org/officeDocument/2006/relationships/oleObject" Target="../embeddings/oleObject2.bin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4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olorado.edu/physics/2000/quantumzone/bohr.html" TargetMode="External"/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4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6.xml"/><Relationship Id="rId2" Type="http://schemas.openxmlformats.org/officeDocument/2006/relationships/slideLayout" Target="../slideLayouts/slideLayout16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11.wmf"/><Relationship Id="rId4" Type="http://schemas.openxmlformats.org/officeDocument/2006/relationships/oleObject" Target="../embeddings/oleObject3.bin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7.xml"/><Relationship Id="rId2" Type="http://schemas.openxmlformats.org/officeDocument/2006/relationships/slideLayout" Target="../slideLayouts/slideLayout16.xml"/><Relationship Id="rId1" Type="http://schemas.openxmlformats.org/officeDocument/2006/relationships/vmlDrawing" Target="../drawings/vmlDrawing4.vml"/><Relationship Id="rId5" Type="http://schemas.openxmlformats.org/officeDocument/2006/relationships/image" Target="../media/image11.wmf"/><Relationship Id="rId4" Type="http://schemas.openxmlformats.org/officeDocument/2006/relationships/oleObject" Target="../embeddings/oleObject4.bin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8.xml"/><Relationship Id="rId2" Type="http://schemas.openxmlformats.org/officeDocument/2006/relationships/slideLayout" Target="../slideLayouts/slideLayout16.xml"/><Relationship Id="rId1" Type="http://schemas.openxmlformats.org/officeDocument/2006/relationships/vmlDrawing" Target="../drawings/vmlDrawing5.vml"/><Relationship Id="rId5" Type="http://schemas.openxmlformats.org/officeDocument/2006/relationships/image" Target="../media/image11.wmf"/><Relationship Id="rId4" Type="http://schemas.openxmlformats.org/officeDocument/2006/relationships/oleObject" Target="../embeddings/oleObject5.bin"/></Relationships>
</file>

<file path=ppt/slides/_rels/slide3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8.bin"/><Relationship Id="rId3" Type="http://schemas.openxmlformats.org/officeDocument/2006/relationships/notesSlide" Target="../notesSlides/notesSlide19.xml"/><Relationship Id="rId7" Type="http://schemas.openxmlformats.org/officeDocument/2006/relationships/image" Target="../media/image13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7.bin"/><Relationship Id="rId5" Type="http://schemas.openxmlformats.org/officeDocument/2006/relationships/image" Target="../media/image12.wmf"/><Relationship Id="rId4" Type="http://schemas.openxmlformats.org/officeDocument/2006/relationships/oleObject" Target="../embeddings/oleObject6.bin"/><Relationship Id="rId9" Type="http://schemas.openxmlformats.org/officeDocument/2006/relationships/image" Target="../media/image14.wmf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0.xml"/><Relationship Id="rId2" Type="http://schemas.openxmlformats.org/officeDocument/2006/relationships/slideLayout" Target="../slideLayouts/slideLayout17.xml"/><Relationship Id="rId1" Type="http://schemas.openxmlformats.org/officeDocument/2006/relationships/vmlDrawing" Target="../drawings/vmlDrawing7.vml"/><Relationship Id="rId5" Type="http://schemas.openxmlformats.org/officeDocument/2006/relationships/image" Target="../media/image15.wmf"/><Relationship Id="rId4" Type="http://schemas.openxmlformats.org/officeDocument/2006/relationships/oleObject" Target="../embeddings/oleObject9.bin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1.xml"/><Relationship Id="rId2" Type="http://schemas.openxmlformats.org/officeDocument/2006/relationships/slideLayout" Target="../slideLayouts/slideLayout17.xml"/><Relationship Id="rId1" Type="http://schemas.openxmlformats.org/officeDocument/2006/relationships/vmlDrawing" Target="../drawings/vmlDrawing8.vml"/><Relationship Id="rId5" Type="http://schemas.openxmlformats.org/officeDocument/2006/relationships/image" Target="../media/image15.wmf"/><Relationship Id="rId4" Type="http://schemas.openxmlformats.org/officeDocument/2006/relationships/oleObject" Target="../embeddings/oleObject10.bin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2.xml"/><Relationship Id="rId7" Type="http://schemas.openxmlformats.org/officeDocument/2006/relationships/image" Target="../media/image16.emf"/><Relationship Id="rId2" Type="http://schemas.openxmlformats.org/officeDocument/2006/relationships/slideLayout" Target="../slideLayouts/slideLayout17.xml"/><Relationship Id="rId1" Type="http://schemas.openxmlformats.org/officeDocument/2006/relationships/vmlDrawing" Target="../drawings/vmlDrawing9.vml"/><Relationship Id="rId6" Type="http://schemas.openxmlformats.org/officeDocument/2006/relationships/oleObject" Target="../embeddings/oleObject12.bin"/><Relationship Id="rId5" Type="http://schemas.openxmlformats.org/officeDocument/2006/relationships/image" Target="../media/image15.wmf"/><Relationship Id="rId4" Type="http://schemas.openxmlformats.org/officeDocument/2006/relationships/oleObject" Target="../embeddings/oleObject11.bin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3.xml"/><Relationship Id="rId2" Type="http://schemas.openxmlformats.org/officeDocument/2006/relationships/slideLayout" Target="../slideLayouts/slideLayout17.xml"/><Relationship Id="rId1" Type="http://schemas.openxmlformats.org/officeDocument/2006/relationships/vmlDrawing" Target="../drawings/vmlDrawing10.vml"/><Relationship Id="rId5" Type="http://schemas.openxmlformats.org/officeDocument/2006/relationships/image" Target="../media/image15.wmf"/><Relationship Id="rId4" Type="http://schemas.openxmlformats.org/officeDocument/2006/relationships/oleObject" Target="../embeddings/oleObject13.bin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4.xml"/><Relationship Id="rId2" Type="http://schemas.openxmlformats.org/officeDocument/2006/relationships/slideLayout" Target="../slideLayouts/slideLayout17.xml"/><Relationship Id="rId1" Type="http://schemas.openxmlformats.org/officeDocument/2006/relationships/vmlDrawing" Target="../drawings/vmlDrawing11.vml"/><Relationship Id="rId5" Type="http://schemas.openxmlformats.org/officeDocument/2006/relationships/image" Target="../media/image15.wmf"/><Relationship Id="rId4" Type="http://schemas.openxmlformats.org/officeDocument/2006/relationships/oleObject" Target="../embeddings/oleObject14.bin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olorado.edu/physics/2000/applets/a2.html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http://boomeria.org/chemlectures/ch9orbitals1.jpg" TargetMode="External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25488" y="1395366"/>
            <a:ext cx="7772400" cy="923972"/>
          </a:xfrm>
          <a:noFill/>
        </p:spPr>
        <p:txBody>
          <a:bodyPr>
            <a:normAutofit/>
          </a:bodyPr>
          <a:lstStyle/>
          <a:p>
            <a:pPr algn="ctr"/>
            <a:r>
              <a:rPr lang="en-US" sz="6600" i="1" dirty="0" smtClean="0"/>
              <a:t>“Electrons in Atoms”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47800" y="4648200"/>
            <a:ext cx="6400800" cy="1752600"/>
          </a:xfrm>
          <a:noFill/>
        </p:spPr>
        <p:txBody>
          <a:bodyPr/>
          <a:lstStyle/>
          <a:p>
            <a:pPr marL="342900" indent="-342900">
              <a:lnSpc>
                <a:spcPct val="90000"/>
              </a:lnSpc>
            </a:pPr>
            <a:r>
              <a:rPr lang="en-US" dirty="0" smtClean="0"/>
              <a:t>Day 1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body" sz="half" idx="2"/>
          </p:nvPr>
        </p:nvSpPr>
        <p:spPr>
          <a:xfrm>
            <a:off x="3898900" y="3314700"/>
            <a:ext cx="4510088" cy="2995613"/>
          </a:xfrm>
          <a:noFill/>
        </p:spPr>
        <p:txBody>
          <a:bodyPr>
            <a:normAutofit/>
          </a:bodyPr>
          <a:lstStyle/>
          <a:p>
            <a:r>
              <a:rPr lang="en-US" sz="3200" smtClean="0"/>
              <a:t>The first two electrons go into the 1s orbital</a:t>
            </a:r>
          </a:p>
          <a:p>
            <a:pPr>
              <a:buFont typeface="Monotype Sorts" pitchFamily="2" charset="2"/>
              <a:buNone/>
            </a:pPr>
            <a:r>
              <a:rPr lang="en-US" sz="3200" smtClean="0"/>
              <a:t>   Notice the opposite direction of the spins</a:t>
            </a:r>
          </a:p>
          <a:p>
            <a:r>
              <a:rPr lang="en-US" sz="3200" smtClean="0"/>
              <a:t>only 13 more to go...</a:t>
            </a:r>
          </a:p>
        </p:txBody>
      </p:sp>
      <p:sp>
        <p:nvSpPr>
          <p:cNvPr id="45059" name="Line 3"/>
          <p:cNvSpPr>
            <a:spLocks noChangeShapeType="1"/>
          </p:cNvSpPr>
          <p:nvPr/>
        </p:nvSpPr>
        <p:spPr bwMode="auto">
          <a:xfrm>
            <a:off x="1501775" y="5695950"/>
            <a:ext cx="0" cy="427038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stealth" w="lg" len="lg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060" name="Line 4"/>
          <p:cNvSpPr>
            <a:spLocks noChangeShapeType="1"/>
          </p:cNvSpPr>
          <p:nvPr/>
        </p:nvSpPr>
        <p:spPr bwMode="auto">
          <a:xfrm flipV="1">
            <a:off x="1654175" y="5715000"/>
            <a:ext cx="0" cy="427038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stealth" w="lg" len="lg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" name="Group 101"/>
          <p:cNvGrpSpPr>
            <a:grpSpLocks/>
          </p:cNvGrpSpPr>
          <p:nvPr/>
        </p:nvGrpSpPr>
        <p:grpSpPr bwMode="auto">
          <a:xfrm>
            <a:off x="393700" y="457200"/>
            <a:ext cx="8216900" cy="5943600"/>
            <a:chOff x="248" y="288"/>
            <a:chExt cx="5176" cy="3744"/>
          </a:xfrm>
        </p:grpSpPr>
        <p:sp>
          <p:nvSpPr>
            <p:cNvPr id="45063" name="Line 5"/>
            <p:cNvSpPr>
              <a:spLocks noChangeShapeType="1"/>
            </p:cNvSpPr>
            <p:nvPr/>
          </p:nvSpPr>
          <p:spPr bwMode="auto">
            <a:xfrm>
              <a:off x="689" y="288"/>
              <a:ext cx="12" cy="3744"/>
            </a:xfrm>
            <a:prstGeom prst="line">
              <a:avLst/>
            </a:prstGeom>
            <a:noFill/>
            <a:ln w="76200">
              <a:solidFill>
                <a:schemeClr val="tx2"/>
              </a:solidFill>
              <a:round/>
              <a:headEnd type="stealth" w="med" len="lg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064" name="Rectangle 6"/>
            <p:cNvSpPr>
              <a:spLocks noChangeArrowheads="1"/>
            </p:cNvSpPr>
            <p:nvPr/>
          </p:nvSpPr>
          <p:spPr bwMode="auto">
            <a:xfrm rot="-5400000">
              <a:off x="-885" y="2081"/>
              <a:ext cx="2670" cy="4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2075" tIns="46038" rIns="92075" bIns="46038"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3600">
                  <a:solidFill>
                    <a:schemeClr val="tx2"/>
                  </a:solidFill>
                  <a:latin typeface="Times New Roman" pitchFamily="18" charset="0"/>
                </a:rPr>
                <a:t>Increasing energy</a:t>
              </a:r>
            </a:p>
          </p:txBody>
        </p:sp>
        <p:sp>
          <p:nvSpPr>
            <p:cNvPr id="45065" name="Rectangle 7"/>
            <p:cNvSpPr>
              <a:spLocks noChangeArrowheads="1"/>
            </p:cNvSpPr>
            <p:nvPr/>
          </p:nvSpPr>
          <p:spPr bwMode="auto">
            <a:xfrm>
              <a:off x="843" y="3605"/>
              <a:ext cx="268" cy="251"/>
            </a:xfrm>
            <a:prstGeom prst="rect">
              <a:avLst/>
            </a:prstGeom>
            <a:noFill/>
            <a:ln w="12700">
              <a:solidFill>
                <a:schemeClr val="tx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066" name="Rectangle 8"/>
            <p:cNvSpPr>
              <a:spLocks noChangeArrowheads="1"/>
            </p:cNvSpPr>
            <p:nvPr/>
          </p:nvSpPr>
          <p:spPr bwMode="auto">
            <a:xfrm>
              <a:off x="843" y="2828"/>
              <a:ext cx="268" cy="250"/>
            </a:xfrm>
            <a:prstGeom prst="rect">
              <a:avLst/>
            </a:prstGeom>
            <a:noFill/>
            <a:ln w="12700">
              <a:solidFill>
                <a:schemeClr val="tx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067" name="Rectangle 9"/>
            <p:cNvSpPr>
              <a:spLocks noChangeArrowheads="1"/>
            </p:cNvSpPr>
            <p:nvPr/>
          </p:nvSpPr>
          <p:spPr bwMode="auto">
            <a:xfrm>
              <a:off x="843" y="2266"/>
              <a:ext cx="268" cy="251"/>
            </a:xfrm>
            <a:prstGeom prst="rect">
              <a:avLst/>
            </a:prstGeom>
            <a:noFill/>
            <a:ln w="12700">
              <a:solidFill>
                <a:schemeClr val="tx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068" name="Rectangle 10"/>
            <p:cNvSpPr>
              <a:spLocks noChangeArrowheads="1"/>
            </p:cNvSpPr>
            <p:nvPr/>
          </p:nvSpPr>
          <p:spPr bwMode="auto">
            <a:xfrm>
              <a:off x="843" y="1748"/>
              <a:ext cx="268" cy="251"/>
            </a:xfrm>
            <a:prstGeom prst="rect">
              <a:avLst/>
            </a:prstGeom>
            <a:noFill/>
            <a:ln w="12700">
              <a:solidFill>
                <a:schemeClr val="tx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069" name="Rectangle 11"/>
            <p:cNvSpPr>
              <a:spLocks noChangeArrowheads="1"/>
            </p:cNvSpPr>
            <p:nvPr/>
          </p:nvSpPr>
          <p:spPr bwMode="auto">
            <a:xfrm>
              <a:off x="843" y="1317"/>
              <a:ext cx="268" cy="252"/>
            </a:xfrm>
            <a:prstGeom prst="rect">
              <a:avLst/>
            </a:prstGeom>
            <a:noFill/>
            <a:ln w="12700">
              <a:solidFill>
                <a:schemeClr val="tx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070" name="Rectangle 12"/>
            <p:cNvSpPr>
              <a:spLocks noChangeArrowheads="1"/>
            </p:cNvSpPr>
            <p:nvPr/>
          </p:nvSpPr>
          <p:spPr bwMode="auto">
            <a:xfrm>
              <a:off x="853" y="623"/>
              <a:ext cx="268" cy="251"/>
            </a:xfrm>
            <a:prstGeom prst="rect">
              <a:avLst/>
            </a:prstGeom>
            <a:noFill/>
            <a:ln w="12700">
              <a:solidFill>
                <a:schemeClr val="tx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071" name="Rectangle 13"/>
            <p:cNvSpPr>
              <a:spLocks noChangeArrowheads="1"/>
            </p:cNvSpPr>
            <p:nvPr/>
          </p:nvSpPr>
          <p:spPr bwMode="auto">
            <a:xfrm>
              <a:off x="843" y="1009"/>
              <a:ext cx="268" cy="251"/>
            </a:xfrm>
            <a:prstGeom prst="rect">
              <a:avLst/>
            </a:prstGeom>
            <a:noFill/>
            <a:ln w="12700">
              <a:solidFill>
                <a:schemeClr val="tx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3" name="Group 17"/>
            <p:cNvGrpSpPr>
              <a:grpSpLocks/>
            </p:cNvGrpSpPr>
            <p:nvPr/>
          </p:nvGrpSpPr>
          <p:grpSpPr bwMode="auto">
            <a:xfrm>
              <a:off x="1416" y="2048"/>
              <a:ext cx="668" cy="250"/>
              <a:chOff x="1416" y="2048"/>
              <a:chExt cx="668" cy="250"/>
            </a:xfrm>
          </p:grpSpPr>
          <p:sp>
            <p:nvSpPr>
              <p:cNvPr id="45156" name="Rectangle 14"/>
              <p:cNvSpPr>
                <a:spLocks noChangeArrowheads="1"/>
              </p:cNvSpPr>
              <p:nvPr/>
            </p:nvSpPr>
            <p:spPr bwMode="auto">
              <a:xfrm>
                <a:off x="1416" y="2048"/>
                <a:ext cx="215" cy="250"/>
              </a:xfrm>
              <a:prstGeom prst="rect">
                <a:avLst/>
              </a:prstGeom>
              <a:noFill/>
              <a:ln w="12700">
                <a:solidFill>
                  <a:schemeClr val="tx2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5157" name="Rectangle 15"/>
              <p:cNvSpPr>
                <a:spLocks noChangeArrowheads="1"/>
              </p:cNvSpPr>
              <p:nvPr/>
            </p:nvSpPr>
            <p:spPr bwMode="auto">
              <a:xfrm>
                <a:off x="1643" y="2048"/>
                <a:ext cx="215" cy="250"/>
              </a:xfrm>
              <a:prstGeom prst="rect">
                <a:avLst/>
              </a:prstGeom>
              <a:noFill/>
              <a:ln w="12700">
                <a:solidFill>
                  <a:schemeClr val="tx2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5158" name="Rectangle 16"/>
              <p:cNvSpPr>
                <a:spLocks noChangeArrowheads="1"/>
              </p:cNvSpPr>
              <p:nvPr/>
            </p:nvSpPr>
            <p:spPr bwMode="auto">
              <a:xfrm>
                <a:off x="1868" y="2048"/>
                <a:ext cx="216" cy="250"/>
              </a:xfrm>
              <a:prstGeom prst="rect">
                <a:avLst/>
              </a:prstGeom>
              <a:noFill/>
              <a:ln w="12700">
                <a:solidFill>
                  <a:schemeClr val="tx2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45073" name="Rectangle 18"/>
            <p:cNvSpPr>
              <a:spLocks noChangeArrowheads="1"/>
            </p:cNvSpPr>
            <p:nvPr/>
          </p:nvSpPr>
          <p:spPr bwMode="auto">
            <a:xfrm>
              <a:off x="1146" y="3574"/>
              <a:ext cx="505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2075" tIns="46038" rIns="92075" bIns="46038">
              <a:spAutoFit/>
            </a:bodyPr>
            <a:lstStyle/>
            <a:p>
              <a:r>
                <a:rPr lang="en-US">
                  <a:solidFill>
                    <a:schemeClr val="tx2"/>
                  </a:solidFill>
                  <a:latin typeface="Times New Roman" pitchFamily="18" charset="0"/>
                </a:rPr>
                <a:t>1s</a:t>
              </a:r>
            </a:p>
          </p:txBody>
        </p:sp>
        <p:sp>
          <p:nvSpPr>
            <p:cNvPr id="45074" name="Rectangle 19"/>
            <p:cNvSpPr>
              <a:spLocks noChangeArrowheads="1"/>
            </p:cNvSpPr>
            <p:nvPr/>
          </p:nvSpPr>
          <p:spPr bwMode="auto">
            <a:xfrm>
              <a:off x="1119" y="2805"/>
              <a:ext cx="506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2075" tIns="46038" rIns="92075" bIns="46038">
              <a:spAutoFit/>
            </a:bodyPr>
            <a:lstStyle/>
            <a:p>
              <a:r>
                <a:rPr lang="en-US">
                  <a:solidFill>
                    <a:schemeClr val="tx2"/>
                  </a:solidFill>
                  <a:latin typeface="Times New Roman" pitchFamily="18" charset="0"/>
                </a:rPr>
                <a:t>2s</a:t>
              </a:r>
            </a:p>
          </p:txBody>
        </p:sp>
        <p:sp>
          <p:nvSpPr>
            <p:cNvPr id="45075" name="Rectangle 20"/>
            <p:cNvSpPr>
              <a:spLocks noChangeArrowheads="1"/>
            </p:cNvSpPr>
            <p:nvPr/>
          </p:nvSpPr>
          <p:spPr bwMode="auto">
            <a:xfrm>
              <a:off x="1109" y="2230"/>
              <a:ext cx="506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2075" tIns="46038" rIns="92075" bIns="46038">
              <a:spAutoFit/>
            </a:bodyPr>
            <a:lstStyle/>
            <a:p>
              <a:r>
                <a:rPr lang="en-US">
                  <a:solidFill>
                    <a:schemeClr val="tx2"/>
                  </a:solidFill>
                  <a:latin typeface="Times New Roman" pitchFamily="18" charset="0"/>
                </a:rPr>
                <a:t>3s</a:t>
              </a:r>
            </a:p>
          </p:txBody>
        </p:sp>
        <p:sp>
          <p:nvSpPr>
            <p:cNvPr id="45076" name="Rectangle 21"/>
            <p:cNvSpPr>
              <a:spLocks noChangeArrowheads="1"/>
            </p:cNvSpPr>
            <p:nvPr/>
          </p:nvSpPr>
          <p:spPr bwMode="auto">
            <a:xfrm>
              <a:off x="1100" y="1717"/>
              <a:ext cx="505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2075" tIns="46038" rIns="92075" bIns="46038">
              <a:spAutoFit/>
            </a:bodyPr>
            <a:lstStyle/>
            <a:p>
              <a:r>
                <a:rPr lang="en-US">
                  <a:solidFill>
                    <a:schemeClr val="tx2"/>
                  </a:solidFill>
                  <a:latin typeface="Times New Roman" pitchFamily="18" charset="0"/>
                </a:rPr>
                <a:t>4s</a:t>
              </a:r>
            </a:p>
          </p:txBody>
        </p:sp>
        <p:sp>
          <p:nvSpPr>
            <p:cNvPr id="45077" name="Rectangle 22"/>
            <p:cNvSpPr>
              <a:spLocks noChangeArrowheads="1"/>
            </p:cNvSpPr>
            <p:nvPr/>
          </p:nvSpPr>
          <p:spPr bwMode="auto">
            <a:xfrm>
              <a:off x="1109" y="1280"/>
              <a:ext cx="506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2075" tIns="46038" rIns="92075" bIns="46038">
              <a:spAutoFit/>
            </a:bodyPr>
            <a:lstStyle/>
            <a:p>
              <a:r>
                <a:rPr lang="en-US">
                  <a:solidFill>
                    <a:schemeClr val="tx2"/>
                  </a:solidFill>
                  <a:latin typeface="Times New Roman" pitchFamily="18" charset="0"/>
                </a:rPr>
                <a:t>5s</a:t>
              </a:r>
            </a:p>
          </p:txBody>
        </p:sp>
        <p:sp>
          <p:nvSpPr>
            <p:cNvPr id="45078" name="Rectangle 23"/>
            <p:cNvSpPr>
              <a:spLocks noChangeArrowheads="1"/>
            </p:cNvSpPr>
            <p:nvPr/>
          </p:nvSpPr>
          <p:spPr bwMode="auto">
            <a:xfrm>
              <a:off x="1110" y="950"/>
              <a:ext cx="506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2075" tIns="46038" rIns="92075" bIns="46038">
              <a:spAutoFit/>
            </a:bodyPr>
            <a:lstStyle/>
            <a:p>
              <a:r>
                <a:rPr lang="en-US">
                  <a:solidFill>
                    <a:schemeClr val="tx2"/>
                  </a:solidFill>
                  <a:latin typeface="Times New Roman" pitchFamily="18" charset="0"/>
                </a:rPr>
                <a:t>6s</a:t>
              </a:r>
            </a:p>
          </p:txBody>
        </p:sp>
        <p:sp>
          <p:nvSpPr>
            <p:cNvPr id="45079" name="Rectangle 24"/>
            <p:cNvSpPr>
              <a:spLocks noChangeArrowheads="1"/>
            </p:cNvSpPr>
            <p:nvPr/>
          </p:nvSpPr>
          <p:spPr bwMode="auto">
            <a:xfrm>
              <a:off x="1099" y="586"/>
              <a:ext cx="505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2075" tIns="46038" rIns="92075" bIns="46038">
              <a:spAutoFit/>
            </a:bodyPr>
            <a:lstStyle/>
            <a:p>
              <a:r>
                <a:rPr lang="en-US">
                  <a:solidFill>
                    <a:schemeClr val="tx2"/>
                  </a:solidFill>
                  <a:latin typeface="Times New Roman" pitchFamily="18" charset="0"/>
                </a:rPr>
                <a:t>7s</a:t>
              </a:r>
            </a:p>
          </p:txBody>
        </p:sp>
        <p:grpSp>
          <p:nvGrpSpPr>
            <p:cNvPr id="4" name="Group 28"/>
            <p:cNvGrpSpPr>
              <a:grpSpLocks/>
            </p:cNvGrpSpPr>
            <p:nvPr/>
          </p:nvGrpSpPr>
          <p:grpSpPr bwMode="auto">
            <a:xfrm>
              <a:off x="1416" y="2589"/>
              <a:ext cx="678" cy="251"/>
              <a:chOff x="1416" y="2589"/>
              <a:chExt cx="678" cy="251"/>
            </a:xfrm>
          </p:grpSpPr>
          <p:sp>
            <p:nvSpPr>
              <p:cNvPr id="45153" name="Rectangle 25"/>
              <p:cNvSpPr>
                <a:spLocks noChangeArrowheads="1"/>
              </p:cNvSpPr>
              <p:nvPr/>
            </p:nvSpPr>
            <p:spPr bwMode="auto">
              <a:xfrm>
                <a:off x="1416" y="2589"/>
                <a:ext cx="216" cy="251"/>
              </a:xfrm>
              <a:prstGeom prst="rect">
                <a:avLst/>
              </a:prstGeom>
              <a:noFill/>
              <a:ln w="12700">
                <a:solidFill>
                  <a:schemeClr val="tx2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5154" name="Rectangle 26"/>
              <p:cNvSpPr>
                <a:spLocks noChangeArrowheads="1"/>
              </p:cNvSpPr>
              <p:nvPr/>
            </p:nvSpPr>
            <p:spPr bwMode="auto">
              <a:xfrm>
                <a:off x="1643" y="2589"/>
                <a:ext cx="217" cy="251"/>
              </a:xfrm>
              <a:prstGeom prst="rect">
                <a:avLst/>
              </a:prstGeom>
              <a:noFill/>
              <a:ln w="12700">
                <a:solidFill>
                  <a:schemeClr val="tx2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5155" name="Rectangle 27"/>
              <p:cNvSpPr>
                <a:spLocks noChangeArrowheads="1"/>
              </p:cNvSpPr>
              <p:nvPr/>
            </p:nvSpPr>
            <p:spPr bwMode="auto">
              <a:xfrm>
                <a:off x="1878" y="2589"/>
                <a:ext cx="216" cy="251"/>
              </a:xfrm>
              <a:prstGeom prst="rect">
                <a:avLst/>
              </a:prstGeom>
              <a:noFill/>
              <a:ln w="12700">
                <a:solidFill>
                  <a:schemeClr val="tx2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5" name="Group 32"/>
            <p:cNvGrpSpPr>
              <a:grpSpLocks/>
            </p:cNvGrpSpPr>
            <p:nvPr/>
          </p:nvGrpSpPr>
          <p:grpSpPr bwMode="auto">
            <a:xfrm>
              <a:off x="1416" y="1493"/>
              <a:ext cx="668" cy="250"/>
              <a:chOff x="1416" y="1493"/>
              <a:chExt cx="668" cy="250"/>
            </a:xfrm>
          </p:grpSpPr>
          <p:sp>
            <p:nvSpPr>
              <p:cNvPr id="45150" name="Rectangle 29"/>
              <p:cNvSpPr>
                <a:spLocks noChangeArrowheads="1"/>
              </p:cNvSpPr>
              <p:nvPr/>
            </p:nvSpPr>
            <p:spPr bwMode="auto">
              <a:xfrm>
                <a:off x="1416" y="1493"/>
                <a:ext cx="212" cy="250"/>
              </a:xfrm>
              <a:prstGeom prst="rect">
                <a:avLst/>
              </a:prstGeom>
              <a:noFill/>
              <a:ln w="12700">
                <a:solidFill>
                  <a:schemeClr val="tx2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5151" name="Rectangle 30"/>
              <p:cNvSpPr>
                <a:spLocks noChangeArrowheads="1"/>
              </p:cNvSpPr>
              <p:nvPr/>
            </p:nvSpPr>
            <p:spPr bwMode="auto">
              <a:xfrm>
                <a:off x="1640" y="1493"/>
                <a:ext cx="213" cy="250"/>
              </a:xfrm>
              <a:prstGeom prst="rect">
                <a:avLst/>
              </a:prstGeom>
              <a:noFill/>
              <a:ln w="12700">
                <a:solidFill>
                  <a:schemeClr val="tx2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5152" name="Rectangle 31"/>
              <p:cNvSpPr>
                <a:spLocks noChangeArrowheads="1"/>
              </p:cNvSpPr>
              <p:nvPr/>
            </p:nvSpPr>
            <p:spPr bwMode="auto">
              <a:xfrm>
                <a:off x="1871" y="1493"/>
                <a:ext cx="213" cy="250"/>
              </a:xfrm>
              <a:prstGeom prst="rect">
                <a:avLst/>
              </a:prstGeom>
              <a:noFill/>
              <a:ln w="12700">
                <a:solidFill>
                  <a:schemeClr val="tx2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6" name="Group 36"/>
            <p:cNvGrpSpPr>
              <a:grpSpLocks/>
            </p:cNvGrpSpPr>
            <p:nvPr/>
          </p:nvGrpSpPr>
          <p:grpSpPr bwMode="auto">
            <a:xfrm>
              <a:off x="1416" y="1104"/>
              <a:ext cx="668" cy="250"/>
              <a:chOff x="1416" y="1104"/>
              <a:chExt cx="668" cy="250"/>
            </a:xfrm>
          </p:grpSpPr>
          <p:sp>
            <p:nvSpPr>
              <p:cNvPr id="45147" name="Rectangle 33"/>
              <p:cNvSpPr>
                <a:spLocks noChangeArrowheads="1"/>
              </p:cNvSpPr>
              <p:nvPr/>
            </p:nvSpPr>
            <p:spPr bwMode="auto">
              <a:xfrm>
                <a:off x="1416" y="1104"/>
                <a:ext cx="212" cy="250"/>
              </a:xfrm>
              <a:prstGeom prst="rect">
                <a:avLst/>
              </a:prstGeom>
              <a:noFill/>
              <a:ln w="12700">
                <a:solidFill>
                  <a:schemeClr val="tx2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5148" name="Rectangle 34"/>
              <p:cNvSpPr>
                <a:spLocks noChangeArrowheads="1"/>
              </p:cNvSpPr>
              <p:nvPr/>
            </p:nvSpPr>
            <p:spPr bwMode="auto">
              <a:xfrm>
                <a:off x="1640" y="1104"/>
                <a:ext cx="213" cy="250"/>
              </a:xfrm>
              <a:prstGeom prst="rect">
                <a:avLst/>
              </a:prstGeom>
              <a:noFill/>
              <a:ln w="12700">
                <a:solidFill>
                  <a:schemeClr val="tx2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5149" name="Rectangle 35"/>
              <p:cNvSpPr>
                <a:spLocks noChangeArrowheads="1"/>
              </p:cNvSpPr>
              <p:nvPr/>
            </p:nvSpPr>
            <p:spPr bwMode="auto">
              <a:xfrm>
                <a:off x="1871" y="1104"/>
                <a:ext cx="213" cy="250"/>
              </a:xfrm>
              <a:prstGeom prst="rect">
                <a:avLst/>
              </a:prstGeom>
              <a:noFill/>
              <a:ln w="12700">
                <a:solidFill>
                  <a:schemeClr val="tx2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7" name="Group 40"/>
            <p:cNvGrpSpPr>
              <a:grpSpLocks/>
            </p:cNvGrpSpPr>
            <p:nvPr/>
          </p:nvGrpSpPr>
          <p:grpSpPr bwMode="auto">
            <a:xfrm>
              <a:off x="1416" y="722"/>
              <a:ext cx="688" cy="252"/>
              <a:chOff x="1416" y="722"/>
              <a:chExt cx="688" cy="252"/>
            </a:xfrm>
          </p:grpSpPr>
          <p:sp>
            <p:nvSpPr>
              <p:cNvPr id="45144" name="Rectangle 37"/>
              <p:cNvSpPr>
                <a:spLocks noChangeArrowheads="1"/>
              </p:cNvSpPr>
              <p:nvPr/>
            </p:nvSpPr>
            <p:spPr bwMode="auto">
              <a:xfrm>
                <a:off x="1416" y="722"/>
                <a:ext cx="219" cy="252"/>
              </a:xfrm>
              <a:prstGeom prst="rect">
                <a:avLst/>
              </a:prstGeom>
              <a:noFill/>
              <a:ln w="12700">
                <a:solidFill>
                  <a:schemeClr val="tx2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5145" name="Rectangle 38"/>
              <p:cNvSpPr>
                <a:spLocks noChangeArrowheads="1"/>
              </p:cNvSpPr>
              <p:nvPr/>
            </p:nvSpPr>
            <p:spPr bwMode="auto">
              <a:xfrm>
                <a:off x="1647" y="722"/>
                <a:ext cx="219" cy="252"/>
              </a:xfrm>
              <a:prstGeom prst="rect">
                <a:avLst/>
              </a:prstGeom>
              <a:noFill/>
              <a:ln w="12700">
                <a:solidFill>
                  <a:schemeClr val="tx2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5146" name="Rectangle 39"/>
              <p:cNvSpPr>
                <a:spLocks noChangeArrowheads="1"/>
              </p:cNvSpPr>
              <p:nvPr/>
            </p:nvSpPr>
            <p:spPr bwMode="auto">
              <a:xfrm>
                <a:off x="1885" y="722"/>
                <a:ext cx="219" cy="252"/>
              </a:xfrm>
              <a:prstGeom prst="rect">
                <a:avLst/>
              </a:prstGeom>
              <a:noFill/>
              <a:ln w="12700">
                <a:solidFill>
                  <a:schemeClr val="tx2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45084" name="Rectangle 41"/>
            <p:cNvSpPr>
              <a:spLocks noChangeArrowheads="1"/>
            </p:cNvSpPr>
            <p:nvPr/>
          </p:nvSpPr>
          <p:spPr bwMode="auto">
            <a:xfrm>
              <a:off x="2051" y="2545"/>
              <a:ext cx="395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2075" tIns="46038" rIns="92075" bIns="46038">
              <a:spAutoFit/>
            </a:bodyPr>
            <a:lstStyle/>
            <a:p>
              <a:r>
                <a:rPr lang="en-US">
                  <a:solidFill>
                    <a:schemeClr val="tx2"/>
                  </a:solidFill>
                  <a:latin typeface="Times New Roman" pitchFamily="18" charset="0"/>
                </a:rPr>
                <a:t>2p</a:t>
              </a:r>
            </a:p>
          </p:txBody>
        </p:sp>
        <p:sp>
          <p:nvSpPr>
            <p:cNvPr id="45085" name="Rectangle 42"/>
            <p:cNvSpPr>
              <a:spLocks noChangeArrowheads="1"/>
            </p:cNvSpPr>
            <p:nvPr/>
          </p:nvSpPr>
          <p:spPr bwMode="auto">
            <a:xfrm>
              <a:off x="2051" y="1980"/>
              <a:ext cx="395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2075" tIns="46038" rIns="92075" bIns="46038">
              <a:spAutoFit/>
            </a:bodyPr>
            <a:lstStyle/>
            <a:p>
              <a:r>
                <a:rPr lang="en-US">
                  <a:solidFill>
                    <a:schemeClr val="tx2"/>
                  </a:solidFill>
                  <a:latin typeface="Times New Roman" pitchFamily="18" charset="0"/>
                </a:rPr>
                <a:t>3p</a:t>
              </a:r>
            </a:p>
          </p:txBody>
        </p:sp>
        <p:sp>
          <p:nvSpPr>
            <p:cNvPr id="45086" name="Rectangle 43"/>
            <p:cNvSpPr>
              <a:spLocks noChangeArrowheads="1"/>
            </p:cNvSpPr>
            <p:nvPr/>
          </p:nvSpPr>
          <p:spPr bwMode="auto">
            <a:xfrm>
              <a:off x="2051" y="1440"/>
              <a:ext cx="395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2075" tIns="46038" rIns="92075" bIns="46038">
              <a:spAutoFit/>
            </a:bodyPr>
            <a:lstStyle/>
            <a:p>
              <a:r>
                <a:rPr lang="en-US">
                  <a:solidFill>
                    <a:schemeClr val="tx2"/>
                  </a:solidFill>
                  <a:latin typeface="Times New Roman" pitchFamily="18" charset="0"/>
                </a:rPr>
                <a:t>4p</a:t>
              </a:r>
            </a:p>
          </p:txBody>
        </p:sp>
        <p:sp>
          <p:nvSpPr>
            <p:cNvPr id="45087" name="Rectangle 44"/>
            <p:cNvSpPr>
              <a:spLocks noChangeArrowheads="1"/>
            </p:cNvSpPr>
            <p:nvPr/>
          </p:nvSpPr>
          <p:spPr bwMode="auto">
            <a:xfrm>
              <a:off x="2051" y="1051"/>
              <a:ext cx="395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2075" tIns="46038" rIns="92075" bIns="46038">
              <a:spAutoFit/>
            </a:bodyPr>
            <a:lstStyle/>
            <a:p>
              <a:r>
                <a:rPr lang="en-US">
                  <a:solidFill>
                    <a:schemeClr val="tx2"/>
                  </a:solidFill>
                  <a:latin typeface="Times New Roman" pitchFamily="18" charset="0"/>
                </a:rPr>
                <a:t>5p</a:t>
              </a:r>
            </a:p>
          </p:txBody>
        </p:sp>
        <p:sp>
          <p:nvSpPr>
            <p:cNvPr id="45088" name="Rectangle 45"/>
            <p:cNvSpPr>
              <a:spLocks noChangeArrowheads="1"/>
            </p:cNvSpPr>
            <p:nvPr/>
          </p:nvSpPr>
          <p:spPr bwMode="auto">
            <a:xfrm>
              <a:off x="2051" y="660"/>
              <a:ext cx="395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2075" tIns="46038" rIns="92075" bIns="46038">
              <a:spAutoFit/>
            </a:bodyPr>
            <a:lstStyle/>
            <a:p>
              <a:r>
                <a:rPr lang="en-US">
                  <a:solidFill>
                    <a:schemeClr val="tx2"/>
                  </a:solidFill>
                  <a:latin typeface="Times New Roman" pitchFamily="18" charset="0"/>
                </a:rPr>
                <a:t>6p</a:t>
              </a:r>
            </a:p>
          </p:txBody>
        </p:sp>
        <p:grpSp>
          <p:nvGrpSpPr>
            <p:cNvPr id="8" name="Group 52"/>
            <p:cNvGrpSpPr>
              <a:grpSpLocks/>
            </p:cNvGrpSpPr>
            <p:nvPr/>
          </p:nvGrpSpPr>
          <p:grpSpPr bwMode="auto">
            <a:xfrm>
              <a:off x="2422" y="1688"/>
              <a:ext cx="1051" cy="250"/>
              <a:chOff x="2422" y="1688"/>
              <a:chExt cx="1051" cy="250"/>
            </a:xfrm>
          </p:grpSpPr>
          <p:sp>
            <p:nvSpPr>
              <p:cNvPr id="45138" name="Rectangle 46"/>
              <p:cNvSpPr>
                <a:spLocks noChangeArrowheads="1"/>
              </p:cNvSpPr>
              <p:nvPr/>
            </p:nvSpPr>
            <p:spPr bwMode="auto">
              <a:xfrm>
                <a:off x="3269" y="1688"/>
                <a:ext cx="204" cy="250"/>
              </a:xfrm>
              <a:prstGeom prst="rect">
                <a:avLst/>
              </a:prstGeom>
              <a:noFill/>
              <a:ln w="12700">
                <a:solidFill>
                  <a:schemeClr val="tx2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5139" name="Rectangle 47"/>
              <p:cNvSpPr>
                <a:spLocks noChangeArrowheads="1"/>
              </p:cNvSpPr>
              <p:nvPr/>
            </p:nvSpPr>
            <p:spPr bwMode="auto">
              <a:xfrm>
                <a:off x="3064" y="1688"/>
                <a:ext cx="204" cy="250"/>
              </a:xfrm>
              <a:prstGeom prst="rect">
                <a:avLst/>
              </a:prstGeom>
              <a:noFill/>
              <a:ln w="12700">
                <a:solidFill>
                  <a:schemeClr val="tx2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9" name="Group 51"/>
              <p:cNvGrpSpPr>
                <a:grpSpLocks/>
              </p:cNvGrpSpPr>
              <p:nvPr/>
            </p:nvGrpSpPr>
            <p:grpSpPr bwMode="auto">
              <a:xfrm>
                <a:off x="2422" y="1688"/>
                <a:ext cx="637" cy="250"/>
                <a:chOff x="2422" y="1688"/>
                <a:chExt cx="637" cy="250"/>
              </a:xfrm>
            </p:grpSpPr>
            <p:sp>
              <p:nvSpPr>
                <p:cNvPr id="45141" name="Rectangle 48"/>
                <p:cNvSpPr>
                  <a:spLocks noChangeArrowheads="1"/>
                </p:cNvSpPr>
                <p:nvPr/>
              </p:nvSpPr>
              <p:spPr bwMode="auto">
                <a:xfrm>
                  <a:off x="2422" y="1688"/>
                  <a:ext cx="204" cy="250"/>
                </a:xfrm>
                <a:prstGeom prst="rect">
                  <a:avLst/>
                </a:prstGeom>
                <a:noFill/>
                <a:ln w="12700">
                  <a:solidFill>
                    <a:schemeClr val="tx2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5142" name="Rectangle 49"/>
                <p:cNvSpPr>
                  <a:spLocks noChangeArrowheads="1"/>
                </p:cNvSpPr>
                <p:nvPr/>
              </p:nvSpPr>
              <p:spPr bwMode="auto">
                <a:xfrm>
                  <a:off x="2636" y="1688"/>
                  <a:ext cx="203" cy="250"/>
                </a:xfrm>
                <a:prstGeom prst="rect">
                  <a:avLst/>
                </a:prstGeom>
                <a:noFill/>
                <a:ln w="12700">
                  <a:solidFill>
                    <a:schemeClr val="tx2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5143" name="Rectangle 50"/>
                <p:cNvSpPr>
                  <a:spLocks noChangeArrowheads="1"/>
                </p:cNvSpPr>
                <p:nvPr/>
              </p:nvSpPr>
              <p:spPr bwMode="auto">
                <a:xfrm>
                  <a:off x="2857" y="1688"/>
                  <a:ext cx="202" cy="250"/>
                </a:xfrm>
                <a:prstGeom prst="rect">
                  <a:avLst/>
                </a:prstGeom>
                <a:noFill/>
                <a:ln w="12700">
                  <a:solidFill>
                    <a:schemeClr val="tx2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sp>
          <p:nvSpPr>
            <p:cNvPr id="45090" name="Rectangle 53"/>
            <p:cNvSpPr>
              <a:spLocks noChangeArrowheads="1"/>
            </p:cNvSpPr>
            <p:nvPr/>
          </p:nvSpPr>
          <p:spPr bwMode="auto">
            <a:xfrm>
              <a:off x="3449" y="1639"/>
              <a:ext cx="394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2075" tIns="46038" rIns="92075" bIns="46038">
              <a:spAutoFit/>
            </a:bodyPr>
            <a:lstStyle/>
            <a:p>
              <a:r>
                <a:rPr lang="en-US">
                  <a:solidFill>
                    <a:schemeClr val="tx2"/>
                  </a:solidFill>
                  <a:latin typeface="Times New Roman" pitchFamily="18" charset="0"/>
                </a:rPr>
                <a:t>3d</a:t>
              </a:r>
            </a:p>
          </p:txBody>
        </p:sp>
        <p:sp>
          <p:nvSpPr>
            <p:cNvPr id="45091" name="Rectangle 54"/>
            <p:cNvSpPr>
              <a:spLocks noChangeArrowheads="1"/>
            </p:cNvSpPr>
            <p:nvPr/>
          </p:nvSpPr>
          <p:spPr bwMode="auto">
            <a:xfrm>
              <a:off x="3449" y="1149"/>
              <a:ext cx="394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2075" tIns="46038" rIns="92075" bIns="46038">
              <a:spAutoFit/>
            </a:bodyPr>
            <a:lstStyle/>
            <a:p>
              <a:r>
                <a:rPr lang="en-US">
                  <a:solidFill>
                    <a:schemeClr val="tx2"/>
                  </a:solidFill>
                  <a:latin typeface="Times New Roman" pitchFamily="18" charset="0"/>
                </a:rPr>
                <a:t>4d</a:t>
              </a:r>
            </a:p>
          </p:txBody>
        </p:sp>
        <p:sp>
          <p:nvSpPr>
            <p:cNvPr id="45092" name="Rectangle 55"/>
            <p:cNvSpPr>
              <a:spLocks noChangeArrowheads="1"/>
            </p:cNvSpPr>
            <p:nvPr/>
          </p:nvSpPr>
          <p:spPr bwMode="auto">
            <a:xfrm>
              <a:off x="3449" y="758"/>
              <a:ext cx="394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2075" tIns="46038" rIns="92075" bIns="46038">
              <a:spAutoFit/>
            </a:bodyPr>
            <a:lstStyle/>
            <a:p>
              <a:r>
                <a:rPr lang="en-US">
                  <a:solidFill>
                    <a:schemeClr val="tx2"/>
                  </a:solidFill>
                  <a:latin typeface="Times New Roman" pitchFamily="18" charset="0"/>
                </a:rPr>
                <a:t>5d</a:t>
              </a:r>
            </a:p>
          </p:txBody>
        </p:sp>
        <p:grpSp>
          <p:nvGrpSpPr>
            <p:cNvPr id="10" name="Group 62"/>
            <p:cNvGrpSpPr>
              <a:grpSpLocks/>
            </p:cNvGrpSpPr>
            <p:nvPr/>
          </p:nvGrpSpPr>
          <p:grpSpPr bwMode="auto">
            <a:xfrm>
              <a:off x="2434" y="1160"/>
              <a:ext cx="1051" cy="251"/>
              <a:chOff x="2434" y="1160"/>
              <a:chExt cx="1051" cy="251"/>
            </a:xfrm>
          </p:grpSpPr>
          <p:sp>
            <p:nvSpPr>
              <p:cNvPr id="45132" name="Rectangle 56"/>
              <p:cNvSpPr>
                <a:spLocks noChangeArrowheads="1"/>
              </p:cNvSpPr>
              <p:nvPr/>
            </p:nvSpPr>
            <p:spPr bwMode="auto">
              <a:xfrm>
                <a:off x="3281" y="1160"/>
                <a:ext cx="204" cy="251"/>
              </a:xfrm>
              <a:prstGeom prst="rect">
                <a:avLst/>
              </a:prstGeom>
              <a:noFill/>
              <a:ln w="12700">
                <a:solidFill>
                  <a:schemeClr val="tx2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5133" name="Rectangle 57"/>
              <p:cNvSpPr>
                <a:spLocks noChangeArrowheads="1"/>
              </p:cNvSpPr>
              <p:nvPr/>
            </p:nvSpPr>
            <p:spPr bwMode="auto">
              <a:xfrm>
                <a:off x="3076" y="1160"/>
                <a:ext cx="204" cy="251"/>
              </a:xfrm>
              <a:prstGeom prst="rect">
                <a:avLst/>
              </a:prstGeom>
              <a:noFill/>
              <a:ln w="12700">
                <a:solidFill>
                  <a:schemeClr val="tx2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11" name="Group 61"/>
              <p:cNvGrpSpPr>
                <a:grpSpLocks/>
              </p:cNvGrpSpPr>
              <p:nvPr/>
            </p:nvGrpSpPr>
            <p:grpSpPr bwMode="auto">
              <a:xfrm>
                <a:off x="2434" y="1160"/>
                <a:ext cx="638" cy="251"/>
                <a:chOff x="2434" y="1160"/>
                <a:chExt cx="638" cy="251"/>
              </a:xfrm>
            </p:grpSpPr>
            <p:sp>
              <p:nvSpPr>
                <p:cNvPr id="45135" name="Rectangle 58"/>
                <p:cNvSpPr>
                  <a:spLocks noChangeArrowheads="1"/>
                </p:cNvSpPr>
                <p:nvPr/>
              </p:nvSpPr>
              <p:spPr bwMode="auto">
                <a:xfrm>
                  <a:off x="2434" y="1160"/>
                  <a:ext cx="204" cy="251"/>
                </a:xfrm>
                <a:prstGeom prst="rect">
                  <a:avLst/>
                </a:prstGeom>
                <a:noFill/>
                <a:ln w="12700">
                  <a:solidFill>
                    <a:schemeClr val="tx2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5136" name="Rectangle 59"/>
                <p:cNvSpPr>
                  <a:spLocks noChangeArrowheads="1"/>
                </p:cNvSpPr>
                <p:nvPr/>
              </p:nvSpPr>
              <p:spPr bwMode="auto">
                <a:xfrm>
                  <a:off x="2648" y="1160"/>
                  <a:ext cx="203" cy="251"/>
                </a:xfrm>
                <a:prstGeom prst="rect">
                  <a:avLst/>
                </a:prstGeom>
                <a:noFill/>
                <a:ln w="12700">
                  <a:solidFill>
                    <a:schemeClr val="tx2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5137" name="Rectangle 60"/>
                <p:cNvSpPr>
                  <a:spLocks noChangeArrowheads="1"/>
                </p:cNvSpPr>
                <p:nvPr/>
              </p:nvSpPr>
              <p:spPr bwMode="auto">
                <a:xfrm>
                  <a:off x="2870" y="1160"/>
                  <a:ext cx="202" cy="251"/>
                </a:xfrm>
                <a:prstGeom prst="rect">
                  <a:avLst/>
                </a:prstGeom>
                <a:noFill/>
                <a:ln w="12700">
                  <a:solidFill>
                    <a:schemeClr val="tx2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grpSp>
          <p:nvGrpSpPr>
            <p:cNvPr id="12" name="Group 69"/>
            <p:cNvGrpSpPr>
              <a:grpSpLocks/>
            </p:cNvGrpSpPr>
            <p:nvPr/>
          </p:nvGrpSpPr>
          <p:grpSpPr bwMode="auto">
            <a:xfrm>
              <a:off x="2434" y="816"/>
              <a:ext cx="1051" cy="251"/>
              <a:chOff x="2434" y="816"/>
              <a:chExt cx="1051" cy="251"/>
            </a:xfrm>
          </p:grpSpPr>
          <p:sp>
            <p:nvSpPr>
              <p:cNvPr id="45126" name="Rectangle 63"/>
              <p:cNvSpPr>
                <a:spLocks noChangeArrowheads="1"/>
              </p:cNvSpPr>
              <p:nvPr/>
            </p:nvSpPr>
            <p:spPr bwMode="auto">
              <a:xfrm>
                <a:off x="3281" y="816"/>
                <a:ext cx="204" cy="251"/>
              </a:xfrm>
              <a:prstGeom prst="rect">
                <a:avLst/>
              </a:prstGeom>
              <a:noFill/>
              <a:ln w="12700">
                <a:solidFill>
                  <a:schemeClr val="tx2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5127" name="Rectangle 64"/>
              <p:cNvSpPr>
                <a:spLocks noChangeArrowheads="1"/>
              </p:cNvSpPr>
              <p:nvPr/>
            </p:nvSpPr>
            <p:spPr bwMode="auto">
              <a:xfrm>
                <a:off x="3076" y="816"/>
                <a:ext cx="204" cy="251"/>
              </a:xfrm>
              <a:prstGeom prst="rect">
                <a:avLst/>
              </a:prstGeom>
              <a:noFill/>
              <a:ln w="12700">
                <a:solidFill>
                  <a:schemeClr val="tx2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13" name="Group 68"/>
              <p:cNvGrpSpPr>
                <a:grpSpLocks/>
              </p:cNvGrpSpPr>
              <p:nvPr/>
            </p:nvGrpSpPr>
            <p:grpSpPr bwMode="auto">
              <a:xfrm>
                <a:off x="2434" y="816"/>
                <a:ext cx="638" cy="251"/>
                <a:chOff x="2434" y="816"/>
                <a:chExt cx="638" cy="251"/>
              </a:xfrm>
            </p:grpSpPr>
            <p:sp>
              <p:nvSpPr>
                <p:cNvPr id="45129" name="Rectangle 65"/>
                <p:cNvSpPr>
                  <a:spLocks noChangeArrowheads="1"/>
                </p:cNvSpPr>
                <p:nvPr/>
              </p:nvSpPr>
              <p:spPr bwMode="auto">
                <a:xfrm>
                  <a:off x="2434" y="816"/>
                  <a:ext cx="204" cy="251"/>
                </a:xfrm>
                <a:prstGeom prst="rect">
                  <a:avLst/>
                </a:prstGeom>
                <a:noFill/>
                <a:ln w="12700">
                  <a:solidFill>
                    <a:schemeClr val="tx2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5130" name="Rectangle 66"/>
                <p:cNvSpPr>
                  <a:spLocks noChangeArrowheads="1"/>
                </p:cNvSpPr>
                <p:nvPr/>
              </p:nvSpPr>
              <p:spPr bwMode="auto">
                <a:xfrm>
                  <a:off x="2648" y="816"/>
                  <a:ext cx="203" cy="251"/>
                </a:xfrm>
                <a:prstGeom prst="rect">
                  <a:avLst/>
                </a:prstGeom>
                <a:noFill/>
                <a:ln w="12700">
                  <a:solidFill>
                    <a:schemeClr val="tx2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5131" name="Rectangle 67"/>
                <p:cNvSpPr>
                  <a:spLocks noChangeArrowheads="1"/>
                </p:cNvSpPr>
                <p:nvPr/>
              </p:nvSpPr>
              <p:spPr bwMode="auto">
                <a:xfrm>
                  <a:off x="2870" y="816"/>
                  <a:ext cx="202" cy="251"/>
                </a:xfrm>
                <a:prstGeom prst="rect">
                  <a:avLst/>
                </a:prstGeom>
                <a:noFill/>
                <a:ln w="12700">
                  <a:solidFill>
                    <a:schemeClr val="tx2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grpSp>
          <p:nvGrpSpPr>
            <p:cNvPr id="14" name="Group 77"/>
            <p:cNvGrpSpPr>
              <a:grpSpLocks/>
            </p:cNvGrpSpPr>
            <p:nvPr/>
          </p:nvGrpSpPr>
          <p:grpSpPr bwMode="auto">
            <a:xfrm>
              <a:off x="3788" y="1005"/>
              <a:ext cx="1273" cy="251"/>
              <a:chOff x="3788" y="1005"/>
              <a:chExt cx="1273" cy="251"/>
            </a:xfrm>
          </p:grpSpPr>
          <p:sp>
            <p:nvSpPr>
              <p:cNvPr id="45119" name="Rectangle 70"/>
              <p:cNvSpPr>
                <a:spLocks noChangeArrowheads="1"/>
              </p:cNvSpPr>
              <p:nvPr/>
            </p:nvSpPr>
            <p:spPr bwMode="auto">
              <a:xfrm>
                <a:off x="4523" y="1005"/>
                <a:ext cx="175" cy="251"/>
              </a:xfrm>
              <a:prstGeom prst="rect">
                <a:avLst/>
              </a:prstGeom>
              <a:noFill/>
              <a:ln w="12700">
                <a:solidFill>
                  <a:schemeClr val="tx2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5120" name="Rectangle 71"/>
              <p:cNvSpPr>
                <a:spLocks noChangeArrowheads="1"/>
              </p:cNvSpPr>
              <p:nvPr/>
            </p:nvSpPr>
            <p:spPr bwMode="auto">
              <a:xfrm>
                <a:off x="4345" y="1005"/>
                <a:ext cx="175" cy="251"/>
              </a:xfrm>
              <a:prstGeom prst="rect">
                <a:avLst/>
              </a:prstGeom>
              <a:noFill/>
              <a:ln w="12700">
                <a:solidFill>
                  <a:schemeClr val="tx2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5121" name="Rectangle 72"/>
              <p:cNvSpPr>
                <a:spLocks noChangeArrowheads="1"/>
              </p:cNvSpPr>
              <p:nvPr/>
            </p:nvSpPr>
            <p:spPr bwMode="auto">
              <a:xfrm>
                <a:off x="3788" y="1005"/>
                <a:ext cx="175" cy="251"/>
              </a:xfrm>
              <a:prstGeom prst="rect">
                <a:avLst/>
              </a:prstGeom>
              <a:noFill/>
              <a:ln w="12700">
                <a:solidFill>
                  <a:schemeClr val="tx2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5122" name="Rectangle 73"/>
              <p:cNvSpPr>
                <a:spLocks noChangeArrowheads="1"/>
              </p:cNvSpPr>
              <p:nvPr/>
            </p:nvSpPr>
            <p:spPr bwMode="auto">
              <a:xfrm>
                <a:off x="3974" y="1005"/>
                <a:ext cx="174" cy="251"/>
              </a:xfrm>
              <a:prstGeom prst="rect">
                <a:avLst/>
              </a:prstGeom>
              <a:noFill/>
              <a:ln w="12700">
                <a:solidFill>
                  <a:schemeClr val="tx2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5123" name="Rectangle 74"/>
              <p:cNvSpPr>
                <a:spLocks noChangeArrowheads="1"/>
              </p:cNvSpPr>
              <p:nvPr/>
            </p:nvSpPr>
            <p:spPr bwMode="auto">
              <a:xfrm>
                <a:off x="4165" y="1005"/>
                <a:ext cx="175" cy="251"/>
              </a:xfrm>
              <a:prstGeom prst="rect">
                <a:avLst/>
              </a:prstGeom>
              <a:noFill/>
              <a:ln w="12700">
                <a:solidFill>
                  <a:schemeClr val="tx2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5124" name="Rectangle 75"/>
              <p:cNvSpPr>
                <a:spLocks noChangeArrowheads="1"/>
              </p:cNvSpPr>
              <p:nvPr/>
            </p:nvSpPr>
            <p:spPr bwMode="auto">
              <a:xfrm>
                <a:off x="4709" y="1005"/>
                <a:ext cx="175" cy="251"/>
              </a:xfrm>
              <a:prstGeom prst="rect">
                <a:avLst/>
              </a:prstGeom>
              <a:noFill/>
              <a:ln w="12700">
                <a:solidFill>
                  <a:schemeClr val="tx2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5125" name="Rectangle 76"/>
              <p:cNvSpPr>
                <a:spLocks noChangeArrowheads="1"/>
              </p:cNvSpPr>
              <p:nvPr/>
            </p:nvSpPr>
            <p:spPr bwMode="auto">
              <a:xfrm>
                <a:off x="4886" y="1005"/>
                <a:ext cx="175" cy="251"/>
              </a:xfrm>
              <a:prstGeom prst="rect">
                <a:avLst/>
              </a:prstGeom>
              <a:noFill/>
              <a:ln w="12700">
                <a:solidFill>
                  <a:schemeClr val="tx2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5" name="Group 85"/>
            <p:cNvGrpSpPr>
              <a:grpSpLocks/>
            </p:cNvGrpSpPr>
            <p:nvPr/>
          </p:nvGrpSpPr>
          <p:grpSpPr bwMode="auto">
            <a:xfrm>
              <a:off x="3777" y="589"/>
              <a:ext cx="1274" cy="252"/>
              <a:chOff x="3777" y="589"/>
              <a:chExt cx="1274" cy="252"/>
            </a:xfrm>
          </p:grpSpPr>
          <p:sp>
            <p:nvSpPr>
              <p:cNvPr id="45112" name="Rectangle 78"/>
              <p:cNvSpPr>
                <a:spLocks noChangeArrowheads="1"/>
              </p:cNvSpPr>
              <p:nvPr/>
            </p:nvSpPr>
            <p:spPr bwMode="auto">
              <a:xfrm>
                <a:off x="4512" y="589"/>
                <a:ext cx="176" cy="252"/>
              </a:xfrm>
              <a:prstGeom prst="rect">
                <a:avLst/>
              </a:prstGeom>
              <a:noFill/>
              <a:ln w="12700">
                <a:solidFill>
                  <a:schemeClr val="tx2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5113" name="Rectangle 79"/>
              <p:cNvSpPr>
                <a:spLocks noChangeArrowheads="1"/>
              </p:cNvSpPr>
              <p:nvPr/>
            </p:nvSpPr>
            <p:spPr bwMode="auto">
              <a:xfrm>
                <a:off x="4334" y="589"/>
                <a:ext cx="176" cy="252"/>
              </a:xfrm>
              <a:prstGeom prst="rect">
                <a:avLst/>
              </a:prstGeom>
              <a:noFill/>
              <a:ln w="12700">
                <a:solidFill>
                  <a:schemeClr val="tx2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5114" name="Rectangle 80"/>
              <p:cNvSpPr>
                <a:spLocks noChangeArrowheads="1"/>
              </p:cNvSpPr>
              <p:nvPr/>
            </p:nvSpPr>
            <p:spPr bwMode="auto">
              <a:xfrm>
                <a:off x="3777" y="589"/>
                <a:ext cx="175" cy="252"/>
              </a:xfrm>
              <a:prstGeom prst="rect">
                <a:avLst/>
              </a:prstGeom>
              <a:noFill/>
              <a:ln w="12700">
                <a:solidFill>
                  <a:schemeClr val="tx2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5115" name="Rectangle 81"/>
              <p:cNvSpPr>
                <a:spLocks noChangeArrowheads="1"/>
              </p:cNvSpPr>
              <p:nvPr/>
            </p:nvSpPr>
            <p:spPr bwMode="auto">
              <a:xfrm>
                <a:off x="3962" y="589"/>
                <a:ext cx="176" cy="252"/>
              </a:xfrm>
              <a:prstGeom prst="rect">
                <a:avLst/>
              </a:prstGeom>
              <a:noFill/>
              <a:ln w="12700">
                <a:solidFill>
                  <a:schemeClr val="tx2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5116" name="Rectangle 82"/>
              <p:cNvSpPr>
                <a:spLocks noChangeArrowheads="1"/>
              </p:cNvSpPr>
              <p:nvPr/>
            </p:nvSpPr>
            <p:spPr bwMode="auto">
              <a:xfrm>
                <a:off x="4155" y="589"/>
                <a:ext cx="174" cy="252"/>
              </a:xfrm>
              <a:prstGeom prst="rect">
                <a:avLst/>
              </a:prstGeom>
              <a:noFill/>
              <a:ln w="12700">
                <a:solidFill>
                  <a:schemeClr val="tx2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5117" name="Rectangle 83"/>
              <p:cNvSpPr>
                <a:spLocks noChangeArrowheads="1"/>
              </p:cNvSpPr>
              <p:nvPr/>
            </p:nvSpPr>
            <p:spPr bwMode="auto">
              <a:xfrm>
                <a:off x="4699" y="589"/>
                <a:ext cx="174" cy="252"/>
              </a:xfrm>
              <a:prstGeom prst="rect">
                <a:avLst/>
              </a:prstGeom>
              <a:noFill/>
              <a:ln w="12700">
                <a:solidFill>
                  <a:schemeClr val="tx2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5118" name="Rectangle 84"/>
              <p:cNvSpPr>
                <a:spLocks noChangeArrowheads="1"/>
              </p:cNvSpPr>
              <p:nvPr/>
            </p:nvSpPr>
            <p:spPr bwMode="auto">
              <a:xfrm>
                <a:off x="4875" y="589"/>
                <a:ext cx="176" cy="252"/>
              </a:xfrm>
              <a:prstGeom prst="rect">
                <a:avLst/>
              </a:prstGeom>
              <a:noFill/>
              <a:ln w="12700">
                <a:solidFill>
                  <a:schemeClr val="tx2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6" name="Group 89"/>
            <p:cNvGrpSpPr>
              <a:grpSpLocks/>
            </p:cNvGrpSpPr>
            <p:nvPr/>
          </p:nvGrpSpPr>
          <p:grpSpPr bwMode="auto">
            <a:xfrm>
              <a:off x="1418" y="356"/>
              <a:ext cx="689" cy="251"/>
              <a:chOff x="1418" y="356"/>
              <a:chExt cx="689" cy="251"/>
            </a:xfrm>
          </p:grpSpPr>
          <p:sp>
            <p:nvSpPr>
              <p:cNvPr id="45109" name="Rectangle 86"/>
              <p:cNvSpPr>
                <a:spLocks noChangeArrowheads="1"/>
              </p:cNvSpPr>
              <p:nvPr/>
            </p:nvSpPr>
            <p:spPr bwMode="auto">
              <a:xfrm>
                <a:off x="1418" y="356"/>
                <a:ext cx="220" cy="251"/>
              </a:xfrm>
              <a:prstGeom prst="rect">
                <a:avLst/>
              </a:prstGeom>
              <a:noFill/>
              <a:ln w="12700">
                <a:solidFill>
                  <a:schemeClr val="tx2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5110" name="Rectangle 87"/>
              <p:cNvSpPr>
                <a:spLocks noChangeArrowheads="1"/>
              </p:cNvSpPr>
              <p:nvPr/>
            </p:nvSpPr>
            <p:spPr bwMode="auto">
              <a:xfrm>
                <a:off x="1650" y="356"/>
                <a:ext cx="219" cy="251"/>
              </a:xfrm>
              <a:prstGeom prst="rect">
                <a:avLst/>
              </a:prstGeom>
              <a:noFill/>
              <a:ln w="12700">
                <a:solidFill>
                  <a:schemeClr val="tx2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5111" name="Rectangle 88"/>
              <p:cNvSpPr>
                <a:spLocks noChangeArrowheads="1"/>
              </p:cNvSpPr>
              <p:nvPr/>
            </p:nvSpPr>
            <p:spPr bwMode="auto">
              <a:xfrm>
                <a:off x="1888" y="356"/>
                <a:ext cx="219" cy="251"/>
              </a:xfrm>
              <a:prstGeom prst="rect">
                <a:avLst/>
              </a:prstGeom>
              <a:noFill/>
              <a:ln w="12700">
                <a:solidFill>
                  <a:schemeClr val="tx2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45098" name="Rectangle 90"/>
            <p:cNvSpPr>
              <a:spLocks noChangeArrowheads="1"/>
            </p:cNvSpPr>
            <p:nvPr/>
          </p:nvSpPr>
          <p:spPr bwMode="auto">
            <a:xfrm>
              <a:off x="2095" y="313"/>
              <a:ext cx="394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2075" tIns="46038" rIns="92075" bIns="46038">
              <a:spAutoFit/>
            </a:bodyPr>
            <a:lstStyle/>
            <a:p>
              <a:r>
                <a:rPr lang="en-US">
                  <a:solidFill>
                    <a:schemeClr val="tx2"/>
                  </a:solidFill>
                  <a:latin typeface="Times New Roman" pitchFamily="18" charset="0"/>
                </a:rPr>
                <a:t>7p</a:t>
              </a:r>
            </a:p>
          </p:txBody>
        </p:sp>
        <p:grpSp>
          <p:nvGrpSpPr>
            <p:cNvPr id="17" name="Group 97"/>
            <p:cNvGrpSpPr>
              <a:grpSpLocks/>
            </p:cNvGrpSpPr>
            <p:nvPr/>
          </p:nvGrpSpPr>
          <p:grpSpPr bwMode="auto">
            <a:xfrm>
              <a:off x="2437" y="430"/>
              <a:ext cx="1051" cy="251"/>
              <a:chOff x="2437" y="430"/>
              <a:chExt cx="1051" cy="251"/>
            </a:xfrm>
          </p:grpSpPr>
          <p:sp>
            <p:nvSpPr>
              <p:cNvPr id="45103" name="Rectangle 91"/>
              <p:cNvSpPr>
                <a:spLocks noChangeArrowheads="1"/>
              </p:cNvSpPr>
              <p:nvPr/>
            </p:nvSpPr>
            <p:spPr bwMode="auto">
              <a:xfrm>
                <a:off x="3284" y="430"/>
                <a:ext cx="204" cy="251"/>
              </a:xfrm>
              <a:prstGeom prst="rect">
                <a:avLst/>
              </a:prstGeom>
              <a:noFill/>
              <a:ln w="12700">
                <a:solidFill>
                  <a:schemeClr val="tx2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5104" name="Rectangle 92"/>
              <p:cNvSpPr>
                <a:spLocks noChangeArrowheads="1"/>
              </p:cNvSpPr>
              <p:nvPr/>
            </p:nvSpPr>
            <p:spPr bwMode="auto">
              <a:xfrm>
                <a:off x="3079" y="430"/>
                <a:ext cx="204" cy="251"/>
              </a:xfrm>
              <a:prstGeom prst="rect">
                <a:avLst/>
              </a:prstGeom>
              <a:noFill/>
              <a:ln w="12700">
                <a:solidFill>
                  <a:schemeClr val="tx2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18" name="Group 96"/>
              <p:cNvGrpSpPr>
                <a:grpSpLocks/>
              </p:cNvGrpSpPr>
              <p:nvPr/>
            </p:nvGrpSpPr>
            <p:grpSpPr bwMode="auto">
              <a:xfrm>
                <a:off x="2437" y="430"/>
                <a:ext cx="638" cy="251"/>
                <a:chOff x="2437" y="430"/>
                <a:chExt cx="638" cy="251"/>
              </a:xfrm>
            </p:grpSpPr>
            <p:sp>
              <p:nvSpPr>
                <p:cNvPr id="45106" name="Rectangle 93"/>
                <p:cNvSpPr>
                  <a:spLocks noChangeArrowheads="1"/>
                </p:cNvSpPr>
                <p:nvPr/>
              </p:nvSpPr>
              <p:spPr bwMode="auto">
                <a:xfrm>
                  <a:off x="2437" y="430"/>
                  <a:ext cx="204" cy="251"/>
                </a:xfrm>
                <a:prstGeom prst="rect">
                  <a:avLst/>
                </a:prstGeom>
                <a:noFill/>
                <a:ln w="12700">
                  <a:solidFill>
                    <a:schemeClr val="tx2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5107" name="Rectangle 94"/>
                <p:cNvSpPr>
                  <a:spLocks noChangeArrowheads="1"/>
                </p:cNvSpPr>
                <p:nvPr/>
              </p:nvSpPr>
              <p:spPr bwMode="auto">
                <a:xfrm>
                  <a:off x="2651" y="430"/>
                  <a:ext cx="203" cy="251"/>
                </a:xfrm>
                <a:prstGeom prst="rect">
                  <a:avLst/>
                </a:prstGeom>
                <a:noFill/>
                <a:ln w="12700">
                  <a:solidFill>
                    <a:schemeClr val="tx2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5108" name="Rectangle 95"/>
                <p:cNvSpPr>
                  <a:spLocks noChangeArrowheads="1"/>
                </p:cNvSpPr>
                <p:nvPr/>
              </p:nvSpPr>
              <p:spPr bwMode="auto">
                <a:xfrm>
                  <a:off x="2873" y="430"/>
                  <a:ext cx="202" cy="251"/>
                </a:xfrm>
                <a:prstGeom prst="rect">
                  <a:avLst/>
                </a:prstGeom>
                <a:noFill/>
                <a:ln w="12700">
                  <a:solidFill>
                    <a:schemeClr val="tx2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sp>
          <p:nvSpPr>
            <p:cNvPr id="45100" name="Rectangle 98"/>
            <p:cNvSpPr>
              <a:spLocks noChangeArrowheads="1"/>
            </p:cNvSpPr>
            <p:nvPr/>
          </p:nvSpPr>
          <p:spPr bwMode="auto">
            <a:xfrm>
              <a:off x="3441" y="371"/>
              <a:ext cx="395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2075" tIns="46038" rIns="92075" bIns="46038">
              <a:spAutoFit/>
            </a:bodyPr>
            <a:lstStyle/>
            <a:p>
              <a:r>
                <a:rPr lang="en-US">
                  <a:solidFill>
                    <a:schemeClr val="tx2"/>
                  </a:solidFill>
                  <a:latin typeface="Times New Roman" pitchFamily="18" charset="0"/>
                </a:rPr>
                <a:t>6d</a:t>
              </a:r>
            </a:p>
          </p:txBody>
        </p:sp>
        <p:sp>
          <p:nvSpPr>
            <p:cNvPr id="45101" name="Rectangle 99"/>
            <p:cNvSpPr>
              <a:spLocks noChangeArrowheads="1"/>
            </p:cNvSpPr>
            <p:nvPr/>
          </p:nvSpPr>
          <p:spPr bwMode="auto">
            <a:xfrm>
              <a:off x="5030" y="952"/>
              <a:ext cx="394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2075" tIns="46038" rIns="92075" bIns="46038">
              <a:spAutoFit/>
            </a:bodyPr>
            <a:lstStyle/>
            <a:p>
              <a:r>
                <a:rPr lang="en-US">
                  <a:solidFill>
                    <a:schemeClr val="tx2"/>
                  </a:solidFill>
                  <a:latin typeface="Times New Roman" pitchFamily="18" charset="0"/>
                </a:rPr>
                <a:t>4f</a:t>
              </a:r>
            </a:p>
          </p:txBody>
        </p:sp>
        <p:sp>
          <p:nvSpPr>
            <p:cNvPr id="45102" name="Rectangle 100"/>
            <p:cNvSpPr>
              <a:spLocks noChangeArrowheads="1"/>
            </p:cNvSpPr>
            <p:nvPr/>
          </p:nvSpPr>
          <p:spPr bwMode="auto">
            <a:xfrm>
              <a:off x="5023" y="554"/>
              <a:ext cx="394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2075" tIns="46038" rIns="92075" bIns="46038">
              <a:spAutoFit/>
            </a:bodyPr>
            <a:lstStyle/>
            <a:p>
              <a:r>
                <a:rPr lang="en-US">
                  <a:solidFill>
                    <a:schemeClr val="tx2"/>
                  </a:solidFill>
                  <a:latin typeface="Times New Roman" pitchFamily="18" charset="0"/>
                </a:rPr>
                <a:t>5f</a:t>
              </a:r>
            </a:p>
          </p:txBody>
        </p:sp>
      </p:grpSp>
      <p:sp>
        <p:nvSpPr>
          <p:cNvPr id="277506" name="Line 2"/>
          <p:cNvSpPr>
            <a:spLocks noChangeShapeType="1"/>
          </p:cNvSpPr>
          <p:nvPr/>
        </p:nvSpPr>
        <p:spPr bwMode="auto">
          <a:xfrm flipH="1">
            <a:off x="1895475" y="4692650"/>
            <a:ext cx="2352675" cy="982663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triangle" w="lg" len="lg"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2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2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2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226" grpId="0" build="p" autoUpdateAnimBg="0"/>
      <p:bldP spid="277506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ChangeArrowheads="1"/>
          </p:cNvSpPr>
          <p:nvPr/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body" sz="half" idx="2"/>
          </p:nvPr>
        </p:nvSpPr>
        <p:spPr>
          <a:xfrm>
            <a:off x="4038600" y="3886200"/>
            <a:ext cx="4510088" cy="2324100"/>
          </a:xfrm>
          <a:noFill/>
        </p:spPr>
        <p:txBody>
          <a:bodyPr/>
          <a:lstStyle/>
          <a:p>
            <a:r>
              <a:rPr lang="en-US" sz="3200" smtClean="0"/>
              <a:t>The next  electrons go into the 2s orbital</a:t>
            </a:r>
          </a:p>
          <a:p>
            <a:r>
              <a:rPr lang="en-US" sz="3200" smtClean="0"/>
              <a:t>only 11 more...</a:t>
            </a:r>
          </a:p>
        </p:txBody>
      </p:sp>
      <p:sp>
        <p:nvSpPr>
          <p:cNvPr id="46084" name="Line 4"/>
          <p:cNvSpPr>
            <a:spLocks noChangeShapeType="1"/>
          </p:cNvSpPr>
          <p:nvPr/>
        </p:nvSpPr>
        <p:spPr bwMode="auto">
          <a:xfrm>
            <a:off x="1501775" y="5695950"/>
            <a:ext cx="0" cy="427038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stealth" w="lg" len="lg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6085" name="Line 5"/>
          <p:cNvSpPr>
            <a:spLocks noChangeShapeType="1"/>
          </p:cNvSpPr>
          <p:nvPr/>
        </p:nvSpPr>
        <p:spPr bwMode="auto">
          <a:xfrm flipV="1">
            <a:off x="1654175" y="5715000"/>
            <a:ext cx="0" cy="427038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stealth" w="lg" len="lg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6086" name="Line 6"/>
          <p:cNvSpPr>
            <a:spLocks noChangeShapeType="1"/>
          </p:cNvSpPr>
          <p:nvPr/>
        </p:nvSpPr>
        <p:spPr bwMode="auto">
          <a:xfrm>
            <a:off x="1479550" y="4435475"/>
            <a:ext cx="0" cy="427038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stealth" w="lg" len="lg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6087" name="Line 7"/>
          <p:cNvSpPr>
            <a:spLocks noChangeShapeType="1"/>
          </p:cNvSpPr>
          <p:nvPr/>
        </p:nvSpPr>
        <p:spPr bwMode="auto">
          <a:xfrm flipV="1">
            <a:off x="1631950" y="4454525"/>
            <a:ext cx="0" cy="427038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stealth" w="lg" len="lg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" name="Group 104"/>
          <p:cNvGrpSpPr>
            <a:grpSpLocks/>
          </p:cNvGrpSpPr>
          <p:nvPr/>
        </p:nvGrpSpPr>
        <p:grpSpPr bwMode="auto">
          <a:xfrm>
            <a:off x="393700" y="457200"/>
            <a:ext cx="8216900" cy="5943600"/>
            <a:chOff x="248" y="288"/>
            <a:chExt cx="5176" cy="3744"/>
          </a:xfrm>
        </p:grpSpPr>
        <p:sp>
          <p:nvSpPr>
            <p:cNvPr id="46089" name="Line 8"/>
            <p:cNvSpPr>
              <a:spLocks noChangeShapeType="1"/>
            </p:cNvSpPr>
            <p:nvPr/>
          </p:nvSpPr>
          <p:spPr bwMode="auto">
            <a:xfrm>
              <a:off x="689" y="288"/>
              <a:ext cx="12" cy="3744"/>
            </a:xfrm>
            <a:prstGeom prst="line">
              <a:avLst/>
            </a:prstGeom>
            <a:noFill/>
            <a:ln w="76200">
              <a:solidFill>
                <a:schemeClr val="tx2"/>
              </a:solidFill>
              <a:round/>
              <a:headEnd type="stealth" w="med" len="lg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6090" name="Rectangle 9"/>
            <p:cNvSpPr>
              <a:spLocks noChangeArrowheads="1"/>
            </p:cNvSpPr>
            <p:nvPr/>
          </p:nvSpPr>
          <p:spPr bwMode="auto">
            <a:xfrm rot="-5400000">
              <a:off x="-885" y="2081"/>
              <a:ext cx="2670" cy="4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2075" tIns="46038" rIns="92075" bIns="46038"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3600">
                  <a:solidFill>
                    <a:schemeClr val="tx2"/>
                  </a:solidFill>
                  <a:latin typeface="Times New Roman" pitchFamily="18" charset="0"/>
                </a:rPr>
                <a:t>Increasing energy</a:t>
              </a:r>
            </a:p>
          </p:txBody>
        </p:sp>
        <p:sp>
          <p:nvSpPr>
            <p:cNvPr id="46091" name="Rectangle 10"/>
            <p:cNvSpPr>
              <a:spLocks noChangeArrowheads="1"/>
            </p:cNvSpPr>
            <p:nvPr/>
          </p:nvSpPr>
          <p:spPr bwMode="auto">
            <a:xfrm>
              <a:off x="843" y="3605"/>
              <a:ext cx="268" cy="251"/>
            </a:xfrm>
            <a:prstGeom prst="rect">
              <a:avLst/>
            </a:prstGeom>
            <a:noFill/>
            <a:ln w="12700">
              <a:solidFill>
                <a:schemeClr val="tx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6092" name="Rectangle 11"/>
            <p:cNvSpPr>
              <a:spLocks noChangeArrowheads="1"/>
            </p:cNvSpPr>
            <p:nvPr/>
          </p:nvSpPr>
          <p:spPr bwMode="auto">
            <a:xfrm>
              <a:off x="843" y="2828"/>
              <a:ext cx="268" cy="250"/>
            </a:xfrm>
            <a:prstGeom prst="rect">
              <a:avLst/>
            </a:prstGeom>
            <a:noFill/>
            <a:ln w="12700">
              <a:solidFill>
                <a:schemeClr val="tx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6093" name="Rectangle 12"/>
            <p:cNvSpPr>
              <a:spLocks noChangeArrowheads="1"/>
            </p:cNvSpPr>
            <p:nvPr/>
          </p:nvSpPr>
          <p:spPr bwMode="auto">
            <a:xfrm>
              <a:off x="843" y="2266"/>
              <a:ext cx="268" cy="251"/>
            </a:xfrm>
            <a:prstGeom prst="rect">
              <a:avLst/>
            </a:prstGeom>
            <a:noFill/>
            <a:ln w="12700">
              <a:solidFill>
                <a:schemeClr val="tx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6094" name="Rectangle 13"/>
            <p:cNvSpPr>
              <a:spLocks noChangeArrowheads="1"/>
            </p:cNvSpPr>
            <p:nvPr/>
          </p:nvSpPr>
          <p:spPr bwMode="auto">
            <a:xfrm>
              <a:off x="843" y="1748"/>
              <a:ext cx="268" cy="251"/>
            </a:xfrm>
            <a:prstGeom prst="rect">
              <a:avLst/>
            </a:prstGeom>
            <a:noFill/>
            <a:ln w="12700">
              <a:solidFill>
                <a:schemeClr val="tx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6095" name="Rectangle 14"/>
            <p:cNvSpPr>
              <a:spLocks noChangeArrowheads="1"/>
            </p:cNvSpPr>
            <p:nvPr/>
          </p:nvSpPr>
          <p:spPr bwMode="auto">
            <a:xfrm>
              <a:off x="843" y="1317"/>
              <a:ext cx="268" cy="252"/>
            </a:xfrm>
            <a:prstGeom prst="rect">
              <a:avLst/>
            </a:prstGeom>
            <a:noFill/>
            <a:ln w="12700">
              <a:solidFill>
                <a:schemeClr val="tx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6096" name="Rectangle 15"/>
            <p:cNvSpPr>
              <a:spLocks noChangeArrowheads="1"/>
            </p:cNvSpPr>
            <p:nvPr/>
          </p:nvSpPr>
          <p:spPr bwMode="auto">
            <a:xfrm>
              <a:off x="853" y="623"/>
              <a:ext cx="268" cy="251"/>
            </a:xfrm>
            <a:prstGeom prst="rect">
              <a:avLst/>
            </a:prstGeom>
            <a:noFill/>
            <a:ln w="12700">
              <a:solidFill>
                <a:schemeClr val="tx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6097" name="Rectangle 16"/>
            <p:cNvSpPr>
              <a:spLocks noChangeArrowheads="1"/>
            </p:cNvSpPr>
            <p:nvPr/>
          </p:nvSpPr>
          <p:spPr bwMode="auto">
            <a:xfrm>
              <a:off x="843" y="1009"/>
              <a:ext cx="268" cy="251"/>
            </a:xfrm>
            <a:prstGeom prst="rect">
              <a:avLst/>
            </a:prstGeom>
            <a:noFill/>
            <a:ln w="12700">
              <a:solidFill>
                <a:schemeClr val="tx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3" name="Group 20"/>
            <p:cNvGrpSpPr>
              <a:grpSpLocks/>
            </p:cNvGrpSpPr>
            <p:nvPr/>
          </p:nvGrpSpPr>
          <p:grpSpPr bwMode="auto">
            <a:xfrm>
              <a:off x="1416" y="2048"/>
              <a:ext cx="668" cy="250"/>
              <a:chOff x="1416" y="2048"/>
              <a:chExt cx="668" cy="250"/>
            </a:xfrm>
          </p:grpSpPr>
          <p:sp>
            <p:nvSpPr>
              <p:cNvPr id="46182" name="Rectangle 17"/>
              <p:cNvSpPr>
                <a:spLocks noChangeArrowheads="1"/>
              </p:cNvSpPr>
              <p:nvPr/>
            </p:nvSpPr>
            <p:spPr bwMode="auto">
              <a:xfrm>
                <a:off x="1416" y="2048"/>
                <a:ext cx="215" cy="250"/>
              </a:xfrm>
              <a:prstGeom prst="rect">
                <a:avLst/>
              </a:prstGeom>
              <a:noFill/>
              <a:ln w="12700">
                <a:solidFill>
                  <a:schemeClr val="tx2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6183" name="Rectangle 18"/>
              <p:cNvSpPr>
                <a:spLocks noChangeArrowheads="1"/>
              </p:cNvSpPr>
              <p:nvPr/>
            </p:nvSpPr>
            <p:spPr bwMode="auto">
              <a:xfrm>
                <a:off x="1643" y="2048"/>
                <a:ext cx="215" cy="250"/>
              </a:xfrm>
              <a:prstGeom prst="rect">
                <a:avLst/>
              </a:prstGeom>
              <a:noFill/>
              <a:ln w="12700">
                <a:solidFill>
                  <a:schemeClr val="tx2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6184" name="Rectangle 19"/>
              <p:cNvSpPr>
                <a:spLocks noChangeArrowheads="1"/>
              </p:cNvSpPr>
              <p:nvPr/>
            </p:nvSpPr>
            <p:spPr bwMode="auto">
              <a:xfrm>
                <a:off x="1868" y="2048"/>
                <a:ext cx="216" cy="250"/>
              </a:xfrm>
              <a:prstGeom prst="rect">
                <a:avLst/>
              </a:prstGeom>
              <a:noFill/>
              <a:ln w="12700">
                <a:solidFill>
                  <a:schemeClr val="tx2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46099" name="Rectangle 21"/>
            <p:cNvSpPr>
              <a:spLocks noChangeArrowheads="1"/>
            </p:cNvSpPr>
            <p:nvPr/>
          </p:nvSpPr>
          <p:spPr bwMode="auto">
            <a:xfrm>
              <a:off x="1146" y="3574"/>
              <a:ext cx="505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2075" tIns="46038" rIns="92075" bIns="46038">
              <a:spAutoFit/>
            </a:bodyPr>
            <a:lstStyle/>
            <a:p>
              <a:r>
                <a:rPr lang="en-US">
                  <a:solidFill>
                    <a:schemeClr val="tx2"/>
                  </a:solidFill>
                  <a:latin typeface="Times New Roman" pitchFamily="18" charset="0"/>
                </a:rPr>
                <a:t>1s</a:t>
              </a:r>
            </a:p>
          </p:txBody>
        </p:sp>
        <p:sp>
          <p:nvSpPr>
            <p:cNvPr id="46100" name="Rectangle 22"/>
            <p:cNvSpPr>
              <a:spLocks noChangeArrowheads="1"/>
            </p:cNvSpPr>
            <p:nvPr/>
          </p:nvSpPr>
          <p:spPr bwMode="auto">
            <a:xfrm>
              <a:off x="1119" y="2805"/>
              <a:ext cx="506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2075" tIns="46038" rIns="92075" bIns="46038">
              <a:spAutoFit/>
            </a:bodyPr>
            <a:lstStyle/>
            <a:p>
              <a:r>
                <a:rPr lang="en-US">
                  <a:solidFill>
                    <a:schemeClr val="tx2"/>
                  </a:solidFill>
                  <a:latin typeface="Times New Roman" pitchFamily="18" charset="0"/>
                </a:rPr>
                <a:t>2s</a:t>
              </a:r>
            </a:p>
          </p:txBody>
        </p:sp>
        <p:sp>
          <p:nvSpPr>
            <p:cNvPr id="46101" name="Rectangle 23"/>
            <p:cNvSpPr>
              <a:spLocks noChangeArrowheads="1"/>
            </p:cNvSpPr>
            <p:nvPr/>
          </p:nvSpPr>
          <p:spPr bwMode="auto">
            <a:xfrm>
              <a:off x="1109" y="2230"/>
              <a:ext cx="506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2075" tIns="46038" rIns="92075" bIns="46038">
              <a:spAutoFit/>
            </a:bodyPr>
            <a:lstStyle/>
            <a:p>
              <a:r>
                <a:rPr lang="en-US">
                  <a:solidFill>
                    <a:schemeClr val="tx2"/>
                  </a:solidFill>
                  <a:latin typeface="Times New Roman" pitchFamily="18" charset="0"/>
                </a:rPr>
                <a:t>3s</a:t>
              </a:r>
            </a:p>
          </p:txBody>
        </p:sp>
        <p:sp>
          <p:nvSpPr>
            <p:cNvPr id="46102" name="Rectangle 24"/>
            <p:cNvSpPr>
              <a:spLocks noChangeArrowheads="1"/>
            </p:cNvSpPr>
            <p:nvPr/>
          </p:nvSpPr>
          <p:spPr bwMode="auto">
            <a:xfrm>
              <a:off x="1100" y="1717"/>
              <a:ext cx="505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2075" tIns="46038" rIns="92075" bIns="46038">
              <a:spAutoFit/>
            </a:bodyPr>
            <a:lstStyle/>
            <a:p>
              <a:r>
                <a:rPr lang="en-US">
                  <a:solidFill>
                    <a:schemeClr val="tx2"/>
                  </a:solidFill>
                  <a:latin typeface="Times New Roman" pitchFamily="18" charset="0"/>
                </a:rPr>
                <a:t>4s</a:t>
              </a:r>
            </a:p>
          </p:txBody>
        </p:sp>
        <p:sp>
          <p:nvSpPr>
            <p:cNvPr id="46103" name="Rectangle 25"/>
            <p:cNvSpPr>
              <a:spLocks noChangeArrowheads="1"/>
            </p:cNvSpPr>
            <p:nvPr/>
          </p:nvSpPr>
          <p:spPr bwMode="auto">
            <a:xfrm>
              <a:off x="1109" y="1280"/>
              <a:ext cx="506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2075" tIns="46038" rIns="92075" bIns="46038">
              <a:spAutoFit/>
            </a:bodyPr>
            <a:lstStyle/>
            <a:p>
              <a:r>
                <a:rPr lang="en-US">
                  <a:solidFill>
                    <a:schemeClr val="tx2"/>
                  </a:solidFill>
                  <a:latin typeface="Times New Roman" pitchFamily="18" charset="0"/>
                </a:rPr>
                <a:t>5s</a:t>
              </a:r>
            </a:p>
          </p:txBody>
        </p:sp>
        <p:sp>
          <p:nvSpPr>
            <p:cNvPr id="46104" name="Rectangle 26"/>
            <p:cNvSpPr>
              <a:spLocks noChangeArrowheads="1"/>
            </p:cNvSpPr>
            <p:nvPr/>
          </p:nvSpPr>
          <p:spPr bwMode="auto">
            <a:xfrm>
              <a:off x="1110" y="950"/>
              <a:ext cx="506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2075" tIns="46038" rIns="92075" bIns="46038">
              <a:spAutoFit/>
            </a:bodyPr>
            <a:lstStyle/>
            <a:p>
              <a:r>
                <a:rPr lang="en-US">
                  <a:solidFill>
                    <a:schemeClr val="tx2"/>
                  </a:solidFill>
                  <a:latin typeface="Times New Roman" pitchFamily="18" charset="0"/>
                </a:rPr>
                <a:t>6s</a:t>
              </a:r>
            </a:p>
          </p:txBody>
        </p:sp>
        <p:sp>
          <p:nvSpPr>
            <p:cNvPr id="46105" name="Rectangle 27"/>
            <p:cNvSpPr>
              <a:spLocks noChangeArrowheads="1"/>
            </p:cNvSpPr>
            <p:nvPr/>
          </p:nvSpPr>
          <p:spPr bwMode="auto">
            <a:xfrm>
              <a:off x="1099" y="586"/>
              <a:ext cx="505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2075" tIns="46038" rIns="92075" bIns="46038">
              <a:spAutoFit/>
            </a:bodyPr>
            <a:lstStyle/>
            <a:p>
              <a:r>
                <a:rPr lang="en-US">
                  <a:solidFill>
                    <a:schemeClr val="tx2"/>
                  </a:solidFill>
                  <a:latin typeface="Times New Roman" pitchFamily="18" charset="0"/>
                </a:rPr>
                <a:t>7s</a:t>
              </a:r>
            </a:p>
          </p:txBody>
        </p:sp>
        <p:grpSp>
          <p:nvGrpSpPr>
            <p:cNvPr id="4" name="Group 31"/>
            <p:cNvGrpSpPr>
              <a:grpSpLocks/>
            </p:cNvGrpSpPr>
            <p:nvPr/>
          </p:nvGrpSpPr>
          <p:grpSpPr bwMode="auto">
            <a:xfrm>
              <a:off x="1416" y="2589"/>
              <a:ext cx="678" cy="251"/>
              <a:chOff x="1416" y="2589"/>
              <a:chExt cx="678" cy="251"/>
            </a:xfrm>
          </p:grpSpPr>
          <p:sp>
            <p:nvSpPr>
              <p:cNvPr id="46179" name="Rectangle 28"/>
              <p:cNvSpPr>
                <a:spLocks noChangeArrowheads="1"/>
              </p:cNvSpPr>
              <p:nvPr/>
            </p:nvSpPr>
            <p:spPr bwMode="auto">
              <a:xfrm>
                <a:off x="1416" y="2589"/>
                <a:ext cx="216" cy="251"/>
              </a:xfrm>
              <a:prstGeom prst="rect">
                <a:avLst/>
              </a:prstGeom>
              <a:noFill/>
              <a:ln w="12700">
                <a:solidFill>
                  <a:schemeClr val="tx2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6180" name="Rectangle 29"/>
              <p:cNvSpPr>
                <a:spLocks noChangeArrowheads="1"/>
              </p:cNvSpPr>
              <p:nvPr/>
            </p:nvSpPr>
            <p:spPr bwMode="auto">
              <a:xfrm>
                <a:off x="1643" y="2589"/>
                <a:ext cx="217" cy="251"/>
              </a:xfrm>
              <a:prstGeom prst="rect">
                <a:avLst/>
              </a:prstGeom>
              <a:noFill/>
              <a:ln w="12700">
                <a:solidFill>
                  <a:schemeClr val="tx2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6181" name="Rectangle 30"/>
              <p:cNvSpPr>
                <a:spLocks noChangeArrowheads="1"/>
              </p:cNvSpPr>
              <p:nvPr/>
            </p:nvSpPr>
            <p:spPr bwMode="auto">
              <a:xfrm>
                <a:off x="1878" y="2589"/>
                <a:ext cx="216" cy="251"/>
              </a:xfrm>
              <a:prstGeom prst="rect">
                <a:avLst/>
              </a:prstGeom>
              <a:noFill/>
              <a:ln w="12700">
                <a:solidFill>
                  <a:schemeClr val="tx2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5" name="Group 35"/>
            <p:cNvGrpSpPr>
              <a:grpSpLocks/>
            </p:cNvGrpSpPr>
            <p:nvPr/>
          </p:nvGrpSpPr>
          <p:grpSpPr bwMode="auto">
            <a:xfrm>
              <a:off x="1416" y="1493"/>
              <a:ext cx="668" cy="250"/>
              <a:chOff x="1416" y="1493"/>
              <a:chExt cx="668" cy="250"/>
            </a:xfrm>
          </p:grpSpPr>
          <p:sp>
            <p:nvSpPr>
              <p:cNvPr id="46176" name="Rectangle 32"/>
              <p:cNvSpPr>
                <a:spLocks noChangeArrowheads="1"/>
              </p:cNvSpPr>
              <p:nvPr/>
            </p:nvSpPr>
            <p:spPr bwMode="auto">
              <a:xfrm>
                <a:off x="1416" y="1493"/>
                <a:ext cx="212" cy="250"/>
              </a:xfrm>
              <a:prstGeom prst="rect">
                <a:avLst/>
              </a:prstGeom>
              <a:noFill/>
              <a:ln w="12700">
                <a:solidFill>
                  <a:schemeClr val="tx2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6177" name="Rectangle 33"/>
              <p:cNvSpPr>
                <a:spLocks noChangeArrowheads="1"/>
              </p:cNvSpPr>
              <p:nvPr/>
            </p:nvSpPr>
            <p:spPr bwMode="auto">
              <a:xfrm>
                <a:off x="1640" y="1493"/>
                <a:ext cx="213" cy="250"/>
              </a:xfrm>
              <a:prstGeom prst="rect">
                <a:avLst/>
              </a:prstGeom>
              <a:noFill/>
              <a:ln w="12700">
                <a:solidFill>
                  <a:schemeClr val="tx2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6178" name="Rectangle 34"/>
              <p:cNvSpPr>
                <a:spLocks noChangeArrowheads="1"/>
              </p:cNvSpPr>
              <p:nvPr/>
            </p:nvSpPr>
            <p:spPr bwMode="auto">
              <a:xfrm>
                <a:off x="1871" y="1493"/>
                <a:ext cx="213" cy="250"/>
              </a:xfrm>
              <a:prstGeom prst="rect">
                <a:avLst/>
              </a:prstGeom>
              <a:noFill/>
              <a:ln w="12700">
                <a:solidFill>
                  <a:schemeClr val="tx2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6" name="Group 39"/>
            <p:cNvGrpSpPr>
              <a:grpSpLocks/>
            </p:cNvGrpSpPr>
            <p:nvPr/>
          </p:nvGrpSpPr>
          <p:grpSpPr bwMode="auto">
            <a:xfrm>
              <a:off x="1416" y="1104"/>
              <a:ext cx="668" cy="250"/>
              <a:chOff x="1416" y="1104"/>
              <a:chExt cx="668" cy="250"/>
            </a:xfrm>
          </p:grpSpPr>
          <p:sp>
            <p:nvSpPr>
              <p:cNvPr id="46173" name="Rectangle 36"/>
              <p:cNvSpPr>
                <a:spLocks noChangeArrowheads="1"/>
              </p:cNvSpPr>
              <p:nvPr/>
            </p:nvSpPr>
            <p:spPr bwMode="auto">
              <a:xfrm>
                <a:off x="1416" y="1104"/>
                <a:ext cx="212" cy="250"/>
              </a:xfrm>
              <a:prstGeom prst="rect">
                <a:avLst/>
              </a:prstGeom>
              <a:noFill/>
              <a:ln w="12700">
                <a:solidFill>
                  <a:schemeClr val="tx2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6174" name="Rectangle 37"/>
              <p:cNvSpPr>
                <a:spLocks noChangeArrowheads="1"/>
              </p:cNvSpPr>
              <p:nvPr/>
            </p:nvSpPr>
            <p:spPr bwMode="auto">
              <a:xfrm>
                <a:off x="1640" y="1104"/>
                <a:ext cx="213" cy="250"/>
              </a:xfrm>
              <a:prstGeom prst="rect">
                <a:avLst/>
              </a:prstGeom>
              <a:noFill/>
              <a:ln w="12700">
                <a:solidFill>
                  <a:schemeClr val="tx2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6175" name="Rectangle 38"/>
              <p:cNvSpPr>
                <a:spLocks noChangeArrowheads="1"/>
              </p:cNvSpPr>
              <p:nvPr/>
            </p:nvSpPr>
            <p:spPr bwMode="auto">
              <a:xfrm>
                <a:off x="1871" y="1104"/>
                <a:ext cx="213" cy="250"/>
              </a:xfrm>
              <a:prstGeom prst="rect">
                <a:avLst/>
              </a:prstGeom>
              <a:noFill/>
              <a:ln w="12700">
                <a:solidFill>
                  <a:schemeClr val="tx2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7" name="Group 43"/>
            <p:cNvGrpSpPr>
              <a:grpSpLocks/>
            </p:cNvGrpSpPr>
            <p:nvPr/>
          </p:nvGrpSpPr>
          <p:grpSpPr bwMode="auto">
            <a:xfrm>
              <a:off x="1416" y="722"/>
              <a:ext cx="688" cy="252"/>
              <a:chOff x="1416" y="722"/>
              <a:chExt cx="688" cy="252"/>
            </a:xfrm>
          </p:grpSpPr>
          <p:sp>
            <p:nvSpPr>
              <p:cNvPr id="46170" name="Rectangle 40"/>
              <p:cNvSpPr>
                <a:spLocks noChangeArrowheads="1"/>
              </p:cNvSpPr>
              <p:nvPr/>
            </p:nvSpPr>
            <p:spPr bwMode="auto">
              <a:xfrm>
                <a:off x="1416" y="722"/>
                <a:ext cx="219" cy="252"/>
              </a:xfrm>
              <a:prstGeom prst="rect">
                <a:avLst/>
              </a:prstGeom>
              <a:noFill/>
              <a:ln w="12700">
                <a:solidFill>
                  <a:schemeClr val="tx2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6171" name="Rectangle 41"/>
              <p:cNvSpPr>
                <a:spLocks noChangeArrowheads="1"/>
              </p:cNvSpPr>
              <p:nvPr/>
            </p:nvSpPr>
            <p:spPr bwMode="auto">
              <a:xfrm>
                <a:off x="1647" y="722"/>
                <a:ext cx="219" cy="252"/>
              </a:xfrm>
              <a:prstGeom prst="rect">
                <a:avLst/>
              </a:prstGeom>
              <a:noFill/>
              <a:ln w="12700">
                <a:solidFill>
                  <a:schemeClr val="tx2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6172" name="Rectangle 42"/>
              <p:cNvSpPr>
                <a:spLocks noChangeArrowheads="1"/>
              </p:cNvSpPr>
              <p:nvPr/>
            </p:nvSpPr>
            <p:spPr bwMode="auto">
              <a:xfrm>
                <a:off x="1885" y="722"/>
                <a:ext cx="219" cy="252"/>
              </a:xfrm>
              <a:prstGeom prst="rect">
                <a:avLst/>
              </a:prstGeom>
              <a:noFill/>
              <a:ln w="12700">
                <a:solidFill>
                  <a:schemeClr val="tx2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46110" name="Rectangle 44"/>
            <p:cNvSpPr>
              <a:spLocks noChangeArrowheads="1"/>
            </p:cNvSpPr>
            <p:nvPr/>
          </p:nvSpPr>
          <p:spPr bwMode="auto">
            <a:xfrm>
              <a:off x="2051" y="2545"/>
              <a:ext cx="395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2075" tIns="46038" rIns="92075" bIns="46038">
              <a:spAutoFit/>
            </a:bodyPr>
            <a:lstStyle/>
            <a:p>
              <a:r>
                <a:rPr lang="en-US">
                  <a:solidFill>
                    <a:schemeClr val="tx2"/>
                  </a:solidFill>
                  <a:latin typeface="Times New Roman" pitchFamily="18" charset="0"/>
                </a:rPr>
                <a:t>2p</a:t>
              </a:r>
            </a:p>
          </p:txBody>
        </p:sp>
        <p:sp>
          <p:nvSpPr>
            <p:cNvPr id="46111" name="Rectangle 45"/>
            <p:cNvSpPr>
              <a:spLocks noChangeArrowheads="1"/>
            </p:cNvSpPr>
            <p:nvPr/>
          </p:nvSpPr>
          <p:spPr bwMode="auto">
            <a:xfrm>
              <a:off x="2051" y="1980"/>
              <a:ext cx="395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2075" tIns="46038" rIns="92075" bIns="46038">
              <a:spAutoFit/>
            </a:bodyPr>
            <a:lstStyle/>
            <a:p>
              <a:r>
                <a:rPr lang="en-US">
                  <a:solidFill>
                    <a:schemeClr val="tx2"/>
                  </a:solidFill>
                  <a:latin typeface="Times New Roman" pitchFamily="18" charset="0"/>
                </a:rPr>
                <a:t>3p</a:t>
              </a:r>
            </a:p>
          </p:txBody>
        </p:sp>
        <p:sp>
          <p:nvSpPr>
            <p:cNvPr id="46112" name="Rectangle 46"/>
            <p:cNvSpPr>
              <a:spLocks noChangeArrowheads="1"/>
            </p:cNvSpPr>
            <p:nvPr/>
          </p:nvSpPr>
          <p:spPr bwMode="auto">
            <a:xfrm>
              <a:off x="2051" y="1440"/>
              <a:ext cx="395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2075" tIns="46038" rIns="92075" bIns="46038">
              <a:spAutoFit/>
            </a:bodyPr>
            <a:lstStyle/>
            <a:p>
              <a:r>
                <a:rPr lang="en-US">
                  <a:solidFill>
                    <a:schemeClr val="tx2"/>
                  </a:solidFill>
                  <a:latin typeface="Times New Roman" pitchFamily="18" charset="0"/>
                </a:rPr>
                <a:t>4p</a:t>
              </a:r>
            </a:p>
          </p:txBody>
        </p:sp>
        <p:sp>
          <p:nvSpPr>
            <p:cNvPr id="46113" name="Rectangle 47"/>
            <p:cNvSpPr>
              <a:spLocks noChangeArrowheads="1"/>
            </p:cNvSpPr>
            <p:nvPr/>
          </p:nvSpPr>
          <p:spPr bwMode="auto">
            <a:xfrm>
              <a:off x="2051" y="1051"/>
              <a:ext cx="395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2075" tIns="46038" rIns="92075" bIns="46038">
              <a:spAutoFit/>
            </a:bodyPr>
            <a:lstStyle/>
            <a:p>
              <a:r>
                <a:rPr lang="en-US">
                  <a:solidFill>
                    <a:schemeClr val="tx2"/>
                  </a:solidFill>
                  <a:latin typeface="Times New Roman" pitchFamily="18" charset="0"/>
                </a:rPr>
                <a:t>5p</a:t>
              </a:r>
            </a:p>
          </p:txBody>
        </p:sp>
        <p:sp>
          <p:nvSpPr>
            <p:cNvPr id="46114" name="Rectangle 48"/>
            <p:cNvSpPr>
              <a:spLocks noChangeArrowheads="1"/>
            </p:cNvSpPr>
            <p:nvPr/>
          </p:nvSpPr>
          <p:spPr bwMode="auto">
            <a:xfrm>
              <a:off x="2051" y="660"/>
              <a:ext cx="395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2075" tIns="46038" rIns="92075" bIns="46038">
              <a:spAutoFit/>
            </a:bodyPr>
            <a:lstStyle/>
            <a:p>
              <a:r>
                <a:rPr lang="en-US">
                  <a:solidFill>
                    <a:schemeClr val="tx2"/>
                  </a:solidFill>
                  <a:latin typeface="Times New Roman" pitchFamily="18" charset="0"/>
                </a:rPr>
                <a:t>6p</a:t>
              </a:r>
            </a:p>
          </p:txBody>
        </p:sp>
        <p:grpSp>
          <p:nvGrpSpPr>
            <p:cNvPr id="8" name="Group 55"/>
            <p:cNvGrpSpPr>
              <a:grpSpLocks/>
            </p:cNvGrpSpPr>
            <p:nvPr/>
          </p:nvGrpSpPr>
          <p:grpSpPr bwMode="auto">
            <a:xfrm>
              <a:off x="2422" y="1688"/>
              <a:ext cx="1051" cy="250"/>
              <a:chOff x="2422" y="1688"/>
              <a:chExt cx="1051" cy="250"/>
            </a:xfrm>
          </p:grpSpPr>
          <p:sp>
            <p:nvSpPr>
              <p:cNvPr id="46164" name="Rectangle 49"/>
              <p:cNvSpPr>
                <a:spLocks noChangeArrowheads="1"/>
              </p:cNvSpPr>
              <p:nvPr/>
            </p:nvSpPr>
            <p:spPr bwMode="auto">
              <a:xfrm>
                <a:off x="3269" y="1688"/>
                <a:ext cx="204" cy="250"/>
              </a:xfrm>
              <a:prstGeom prst="rect">
                <a:avLst/>
              </a:prstGeom>
              <a:noFill/>
              <a:ln w="12700">
                <a:solidFill>
                  <a:schemeClr val="tx2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6165" name="Rectangle 50"/>
              <p:cNvSpPr>
                <a:spLocks noChangeArrowheads="1"/>
              </p:cNvSpPr>
              <p:nvPr/>
            </p:nvSpPr>
            <p:spPr bwMode="auto">
              <a:xfrm>
                <a:off x="3064" y="1688"/>
                <a:ext cx="204" cy="250"/>
              </a:xfrm>
              <a:prstGeom prst="rect">
                <a:avLst/>
              </a:prstGeom>
              <a:noFill/>
              <a:ln w="12700">
                <a:solidFill>
                  <a:schemeClr val="tx2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9" name="Group 54"/>
              <p:cNvGrpSpPr>
                <a:grpSpLocks/>
              </p:cNvGrpSpPr>
              <p:nvPr/>
            </p:nvGrpSpPr>
            <p:grpSpPr bwMode="auto">
              <a:xfrm>
                <a:off x="2422" y="1688"/>
                <a:ext cx="637" cy="250"/>
                <a:chOff x="2422" y="1688"/>
                <a:chExt cx="637" cy="250"/>
              </a:xfrm>
            </p:grpSpPr>
            <p:sp>
              <p:nvSpPr>
                <p:cNvPr id="46167" name="Rectangle 51"/>
                <p:cNvSpPr>
                  <a:spLocks noChangeArrowheads="1"/>
                </p:cNvSpPr>
                <p:nvPr/>
              </p:nvSpPr>
              <p:spPr bwMode="auto">
                <a:xfrm>
                  <a:off x="2422" y="1688"/>
                  <a:ext cx="204" cy="250"/>
                </a:xfrm>
                <a:prstGeom prst="rect">
                  <a:avLst/>
                </a:prstGeom>
                <a:noFill/>
                <a:ln w="12700">
                  <a:solidFill>
                    <a:schemeClr val="tx2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6168" name="Rectangle 52"/>
                <p:cNvSpPr>
                  <a:spLocks noChangeArrowheads="1"/>
                </p:cNvSpPr>
                <p:nvPr/>
              </p:nvSpPr>
              <p:spPr bwMode="auto">
                <a:xfrm>
                  <a:off x="2636" y="1688"/>
                  <a:ext cx="203" cy="250"/>
                </a:xfrm>
                <a:prstGeom prst="rect">
                  <a:avLst/>
                </a:prstGeom>
                <a:noFill/>
                <a:ln w="12700">
                  <a:solidFill>
                    <a:schemeClr val="tx2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6169" name="Rectangle 53"/>
                <p:cNvSpPr>
                  <a:spLocks noChangeArrowheads="1"/>
                </p:cNvSpPr>
                <p:nvPr/>
              </p:nvSpPr>
              <p:spPr bwMode="auto">
                <a:xfrm>
                  <a:off x="2857" y="1688"/>
                  <a:ext cx="202" cy="250"/>
                </a:xfrm>
                <a:prstGeom prst="rect">
                  <a:avLst/>
                </a:prstGeom>
                <a:noFill/>
                <a:ln w="12700">
                  <a:solidFill>
                    <a:schemeClr val="tx2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sp>
          <p:nvSpPr>
            <p:cNvPr id="46116" name="Rectangle 56"/>
            <p:cNvSpPr>
              <a:spLocks noChangeArrowheads="1"/>
            </p:cNvSpPr>
            <p:nvPr/>
          </p:nvSpPr>
          <p:spPr bwMode="auto">
            <a:xfrm>
              <a:off x="3449" y="1639"/>
              <a:ext cx="394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2075" tIns="46038" rIns="92075" bIns="46038">
              <a:spAutoFit/>
            </a:bodyPr>
            <a:lstStyle/>
            <a:p>
              <a:r>
                <a:rPr lang="en-US">
                  <a:solidFill>
                    <a:schemeClr val="tx2"/>
                  </a:solidFill>
                  <a:latin typeface="Times New Roman" pitchFamily="18" charset="0"/>
                </a:rPr>
                <a:t>3d</a:t>
              </a:r>
            </a:p>
          </p:txBody>
        </p:sp>
        <p:sp>
          <p:nvSpPr>
            <p:cNvPr id="46117" name="Rectangle 57"/>
            <p:cNvSpPr>
              <a:spLocks noChangeArrowheads="1"/>
            </p:cNvSpPr>
            <p:nvPr/>
          </p:nvSpPr>
          <p:spPr bwMode="auto">
            <a:xfrm>
              <a:off x="3449" y="1149"/>
              <a:ext cx="394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2075" tIns="46038" rIns="92075" bIns="46038">
              <a:spAutoFit/>
            </a:bodyPr>
            <a:lstStyle/>
            <a:p>
              <a:r>
                <a:rPr lang="en-US">
                  <a:solidFill>
                    <a:schemeClr val="tx2"/>
                  </a:solidFill>
                  <a:latin typeface="Times New Roman" pitchFamily="18" charset="0"/>
                </a:rPr>
                <a:t>4d</a:t>
              </a:r>
            </a:p>
          </p:txBody>
        </p:sp>
        <p:sp>
          <p:nvSpPr>
            <p:cNvPr id="46118" name="Rectangle 58"/>
            <p:cNvSpPr>
              <a:spLocks noChangeArrowheads="1"/>
            </p:cNvSpPr>
            <p:nvPr/>
          </p:nvSpPr>
          <p:spPr bwMode="auto">
            <a:xfrm>
              <a:off x="3449" y="758"/>
              <a:ext cx="394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2075" tIns="46038" rIns="92075" bIns="46038">
              <a:spAutoFit/>
            </a:bodyPr>
            <a:lstStyle/>
            <a:p>
              <a:r>
                <a:rPr lang="en-US">
                  <a:solidFill>
                    <a:schemeClr val="tx2"/>
                  </a:solidFill>
                  <a:latin typeface="Times New Roman" pitchFamily="18" charset="0"/>
                </a:rPr>
                <a:t>5d</a:t>
              </a:r>
            </a:p>
          </p:txBody>
        </p:sp>
        <p:grpSp>
          <p:nvGrpSpPr>
            <p:cNvPr id="10" name="Group 65"/>
            <p:cNvGrpSpPr>
              <a:grpSpLocks/>
            </p:cNvGrpSpPr>
            <p:nvPr/>
          </p:nvGrpSpPr>
          <p:grpSpPr bwMode="auto">
            <a:xfrm>
              <a:off x="2434" y="1160"/>
              <a:ext cx="1051" cy="251"/>
              <a:chOff x="2434" y="1160"/>
              <a:chExt cx="1051" cy="251"/>
            </a:xfrm>
          </p:grpSpPr>
          <p:sp>
            <p:nvSpPr>
              <p:cNvPr id="46158" name="Rectangle 59"/>
              <p:cNvSpPr>
                <a:spLocks noChangeArrowheads="1"/>
              </p:cNvSpPr>
              <p:nvPr/>
            </p:nvSpPr>
            <p:spPr bwMode="auto">
              <a:xfrm>
                <a:off x="3281" y="1160"/>
                <a:ext cx="204" cy="251"/>
              </a:xfrm>
              <a:prstGeom prst="rect">
                <a:avLst/>
              </a:prstGeom>
              <a:noFill/>
              <a:ln w="12700">
                <a:solidFill>
                  <a:schemeClr val="tx2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6159" name="Rectangle 60"/>
              <p:cNvSpPr>
                <a:spLocks noChangeArrowheads="1"/>
              </p:cNvSpPr>
              <p:nvPr/>
            </p:nvSpPr>
            <p:spPr bwMode="auto">
              <a:xfrm>
                <a:off x="3076" y="1160"/>
                <a:ext cx="204" cy="251"/>
              </a:xfrm>
              <a:prstGeom prst="rect">
                <a:avLst/>
              </a:prstGeom>
              <a:noFill/>
              <a:ln w="12700">
                <a:solidFill>
                  <a:schemeClr val="tx2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11" name="Group 64"/>
              <p:cNvGrpSpPr>
                <a:grpSpLocks/>
              </p:cNvGrpSpPr>
              <p:nvPr/>
            </p:nvGrpSpPr>
            <p:grpSpPr bwMode="auto">
              <a:xfrm>
                <a:off x="2434" y="1160"/>
                <a:ext cx="638" cy="251"/>
                <a:chOff x="2434" y="1160"/>
                <a:chExt cx="638" cy="251"/>
              </a:xfrm>
            </p:grpSpPr>
            <p:sp>
              <p:nvSpPr>
                <p:cNvPr id="46161" name="Rectangle 61"/>
                <p:cNvSpPr>
                  <a:spLocks noChangeArrowheads="1"/>
                </p:cNvSpPr>
                <p:nvPr/>
              </p:nvSpPr>
              <p:spPr bwMode="auto">
                <a:xfrm>
                  <a:off x="2434" y="1160"/>
                  <a:ext cx="204" cy="251"/>
                </a:xfrm>
                <a:prstGeom prst="rect">
                  <a:avLst/>
                </a:prstGeom>
                <a:noFill/>
                <a:ln w="12700">
                  <a:solidFill>
                    <a:schemeClr val="tx2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6162" name="Rectangle 62"/>
                <p:cNvSpPr>
                  <a:spLocks noChangeArrowheads="1"/>
                </p:cNvSpPr>
                <p:nvPr/>
              </p:nvSpPr>
              <p:spPr bwMode="auto">
                <a:xfrm>
                  <a:off x="2648" y="1160"/>
                  <a:ext cx="203" cy="251"/>
                </a:xfrm>
                <a:prstGeom prst="rect">
                  <a:avLst/>
                </a:prstGeom>
                <a:noFill/>
                <a:ln w="12700">
                  <a:solidFill>
                    <a:schemeClr val="tx2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6163" name="Rectangle 63"/>
                <p:cNvSpPr>
                  <a:spLocks noChangeArrowheads="1"/>
                </p:cNvSpPr>
                <p:nvPr/>
              </p:nvSpPr>
              <p:spPr bwMode="auto">
                <a:xfrm>
                  <a:off x="2870" y="1160"/>
                  <a:ext cx="202" cy="251"/>
                </a:xfrm>
                <a:prstGeom prst="rect">
                  <a:avLst/>
                </a:prstGeom>
                <a:noFill/>
                <a:ln w="12700">
                  <a:solidFill>
                    <a:schemeClr val="tx2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grpSp>
          <p:nvGrpSpPr>
            <p:cNvPr id="12" name="Group 72"/>
            <p:cNvGrpSpPr>
              <a:grpSpLocks/>
            </p:cNvGrpSpPr>
            <p:nvPr/>
          </p:nvGrpSpPr>
          <p:grpSpPr bwMode="auto">
            <a:xfrm>
              <a:off x="2434" y="816"/>
              <a:ext cx="1051" cy="251"/>
              <a:chOff x="2434" y="816"/>
              <a:chExt cx="1051" cy="251"/>
            </a:xfrm>
          </p:grpSpPr>
          <p:sp>
            <p:nvSpPr>
              <p:cNvPr id="46152" name="Rectangle 66"/>
              <p:cNvSpPr>
                <a:spLocks noChangeArrowheads="1"/>
              </p:cNvSpPr>
              <p:nvPr/>
            </p:nvSpPr>
            <p:spPr bwMode="auto">
              <a:xfrm>
                <a:off x="3281" y="816"/>
                <a:ext cx="204" cy="251"/>
              </a:xfrm>
              <a:prstGeom prst="rect">
                <a:avLst/>
              </a:prstGeom>
              <a:noFill/>
              <a:ln w="12700">
                <a:solidFill>
                  <a:schemeClr val="tx2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6153" name="Rectangle 67"/>
              <p:cNvSpPr>
                <a:spLocks noChangeArrowheads="1"/>
              </p:cNvSpPr>
              <p:nvPr/>
            </p:nvSpPr>
            <p:spPr bwMode="auto">
              <a:xfrm>
                <a:off x="3076" y="816"/>
                <a:ext cx="204" cy="251"/>
              </a:xfrm>
              <a:prstGeom prst="rect">
                <a:avLst/>
              </a:prstGeom>
              <a:noFill/>
              <a:ln w="12700">
                <a:solidFill>
                  <a:schemeClr val="tx2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13" name="Group 71"/>
              <p:cNvGrpSpPr>
                <a:grpSpLocks/>
              </p:cNvGrpSpPr>
              <p:nvPr/>
            </p:nvGrpSpPr>
            <p:grpSpPr bwMode="auto">
              <a:xfrm>
                <a:off x="2434" y="816"/>
                <a:ext cx="638" cy="251"/>
                <a:chOff x="2434" y="816"/>
                <a:chExt cx="638" cy="251"/>
              </a:xfrm>
            </p:grpSpPr>
            <p:sp>
              <p:nvSpPr>
                <p:cNvPr id="46155" name="Rectangle 68"/>
                <p:cNvSpPr>
                  <a:spLocks noChangeArrowheads="1"/>
                </p:cNvSpPr>
                <p:nvPr/>
              </p:nvSpPr>
              <p:spPr bwMode="auto">
                <a:xfrm>
                  <a:off x="2434" y="816"/>
                  <a:ext cx="204" cy="251"/>
                </a:xfrm>
                <a:prstGeom prst="rect">
                  <a:avLst/>
                </a:prstGeom>
                <a:noFill/>
                <a:ln w="12700">
                  <a:solidFill>
                    <a:schemeClr val="tx2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6156" name="Rectangle 69"/>
                <p:cNvSpPr>
                  <a:spLocks noChangeArrowheads="1"/>
                </p:cNvSpPr>
                <p:nvPr/>
              </p:nvSpPr>
              <p:spPr bwMode="auto">
                <a:xfrm>
                  <a:off x="2648" y="816"/>
                  <a:ext cx="203" cy="251"/>
                </a:xfrm>
                <a:prstGeom prst="rect">
                  <a:avLst/>
                </a:prstGeom>
                <a:noFill/>
                <a:ln w="12700">
                  <a:solidFill>
                    <a:schemeClr val="tx2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6157" name="Rectangle 70"/>
                <p:cNvSpPr>
                  <a:spLocks noChangeArrowheads="1"/>
                </p:cNvSpPr>
                <p:nvPr/>
              </p:nvSpPr>
              <p:spPr bwMode="auto">
                <a:xfrm>
                  <a:off x="2870" y="816"/>
                  <a:ext cx="202" cy="251"/>
                </a:xfrm>
                <a:prstGeom prst="rect">
                  <a:avLst/>
                </a:prstGeom>
                <a:noFill/>
                <a:ln w="12700">
                  <a:solidFill>
                    <a:schemeClr val="tx2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grpSp>
          <p:nvGrpSpPr>
            <p:cNvPr id="14" name="Group 80"/>
            <p:cNvGrpSpPr>
              <a:grpSpLocks/>
            </p:cNvGrpSpPr>
            <p:nvPr/>
          </p:nvGrpSpPr>
          <p:grpSpPr bwMode="auto">
            <a:xfrm>
              <a:off x="3788" y="1005"/>
              <a:ext cx="1273" cy="251"/>
              <a:chOff x="3788" y="1005"/>
              <a:chExt cx="1273" cy="251"/>
            </a:xfrm>
          </p:grpSpPr>
          <p:sp>
            <p:nvSpPr>
              <p:cNvPr id="46145" name="Rectangle 73"/>
              <p:cNvSpPr>
                <a:spLocks noChangeArrowheads="1"/>
              </p:cNvSpPr>
              <p:nvPr/>
            </p:nvSpPr>
            <p:spPr bwMode="auto">
              <a:xfrm>
                <a:off x="4523" y="1005"/>
                <a:ext cx="175" cy="251"/>
              </a:xfrm>
              <a:prstGeom prst="rect">
                <a:avLst/>
              </a:prstGeom>
              <a:noFill/>
              <a:ln w="12700">
                <a:solidFill>
                  <a:schemeClr val="tx2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6146" name="Rectangle 74"/>
              <p:cNvSpPr>
                <a:spLocks noChangeArrowheads="1"/>
              </p:cNvSpPr>
              <p:nvPr/>
            </p:nvSpPr>
            <p:spPr bwMode="auto">
              <a:xfrm>
                <a:off x="4345" y="1005"/>
                <a:ext cx="175" cy="251"/>
              </a:xfrm>
              <a:prstGeom prst="rect">
                <a:avLst/>
              </a:prstGeom>
              <a:noFill/>
              <a:ln w="12700">
                <a:solidFill>
                  <a:schemeClr val="tx2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6147" name="Rectangle 75"/>
              <p:cNvSpPr>
                <a:spLocks noChangeArrowheads="1"/>
              </p:cNvSpPr>
              <p:nvPr/>
            </p:nvSpPr>
            <p:spPr bwMode="auto">
              <a:xfrm>
                <a:off x="3788" y="1005"/>
                <a:ext cx="175" cy="251"/>
              </a:xfrm>
              <a:prstGeom prst="rect">
                <a:avLst/>
              </a:prstGeom>
              <a:noFill/>
              <a:ln w="12700">
                <a:solidFill>
                  <a:schemeClr val="tx2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6148" name="Rectangle 76"/>
              <p:cNvSpPr>
                <a:spLocks noChangeArrowheads="1"/>
              </p:cNvSpPr>
              <p:nvPr/>
            </p:nvSpPr>
            <p:spPr bwMode="auto">
              <a:xfrm>
                <a:off x="3974" y="1005"/>
                <a:ext cx="174" cy="251"/>
              </a:xfrm>
              <a:prstGeom prst="rect">
                <a:avLst/>
              </a:prstGeom>
              <a:noFill/>
              <a:ln w="12700">
                <a:solidFill>
                  <a:schemeClr val="tx2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6149" name="Rectangle 77"/>
              <p:cNvSpPr>
                <a:spLocks noChangeArrowheads="1"/>
              </p:cNvSpPr>
              <p:nvPr/>
            </p:nvSpPr>
            <p:spPr bwMode="auto">
              <a:xfrm>
                <a:off x="4165" y="1005"/>
                <a:ext cx="175" cy="251"/>
              </a:xfrm>
              <a:prstGeom prst="rect">
                <a:avLst/>
              </a:prstGeom>
              <a:noFill/>
              <a:ln w="12700">
                <a:solidFill>
                  <a:schemeClr val="tx2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6150" name="Rectangle 78"/>
              <p:cNvSpPr>
                <a:spLocks noChangeArrowheads="1"/>
              </p:cNvSpPr>
              <p:nvPr/>
            </p:nvSpPr>
            <p:spPr bwMode="auto">
              <a:xfrm>
                <a:off x="4709" y="1005"/>
                <a:ext cx="175" cy="251"/>
              </a:xfrm>
              <a:prstGeom prst="rect">
                <a:avLst/>
              </a:prstGeom>
              <a:noFill/>
              <a:ln w="12700">
                <a:solidFill>
                  <a:schemeClr val="tx2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6151" name="Rectangle 79"/>
              <p:cNvSpPr>
                <a:spLocks noChangeArrowheads="1"/>
              </p:cNvSpPr>
              <p:nvPr/>
            </p:nvSpPr>
            <p:spPr bwMode="auto">
              <a:xfrm>
                <a:off x="4886" y="1005"/>
                <a:ext cx="175" cy="251"/>
              </a:xfrm>
              <a:prstGeom prst="rect">
                <a:avLst/>
              </a:prstGeom>
              <a:noFill/>
              <a:ln w="12700">
                <a:solidFill>
                  <a:schemeClr val="tx2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5" name="Group 88"/>
            <p:cNvGrpSpPr>
              <a:grpSpLocks/>
            </p:cNvGrpSpPr>
            <p:nvPr/>
          </p:nvGrpSpPr>
          <p:grpSpPr bwMode="auto">
            <a:xfrm>
              <a:off x="3777" y="589"/>
              <a:ext cx="1274" cy="252"/>
              <a:chOff x="3777" y="589"/>
              <a:chExt cx="1274" cy="252"/>
            </a:xfrm>
          </p:grpSpPr>
          <p:sp>
            <p:nvSpPr>
              <p:cNvPr id="46138" name="Rectangle 81"/>
              <p:cNvSpPr>
                <a:spLocks noChangeArrowheads="1"/>
              </p:cNvSpPr>
              <p:nvPr/>
            </p:nvSpPr>
            <p:spPr bwMode="auto">
              <a:xfrm>
                <a:off x="4512" y="589"/>
                <a:ext cx="176" cy="252"/>
              </a:xfrm>
              <a:prstGeom prst="rect">
                <a:avLst/>
              </a:prstGeom>
              <a:noFill/>
              <a:ln w="12700">
                <a:solidFill>
                  <a:schemeClr val="tx2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6139" name="Rectangle 82"/>
              <p:cNvSpPr>
                <a:spLocks noChangeArrowheads="1"/>
              </p:cNvSpPr>
              <p:nvPr/>
            </p:nvSpPr>
            <p:spPr bwMode="auto">
              <a:xfrm>
                <a:off x="4334" y="589"/>
                <a:ext cx="176" cy="252"/>
              </a:xfrm>
              <a:prstGeom prst="rect">
                <a:avLst/>
              </a:prstGeom>
              <a:noFill/>
              <a:ln w="12700">
                <a:solidFill>
                  <a:schemeClr val="tx2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6140" name="Rectangle 83"/>
              <p:cNvSpPr>
                <a:spLocks noChangeArrowheads="1"/>
              </p:cNvSpPr>
              <p:nvPr/>
            </p:nvSpPr>
            <p:spPr bwMode="auto">
              <a:xfrm>
                <a:off x="3777" y="589"/>
                <a:ext cx="175" cy="252"/>
              </a:xfrm>
              <a:prstGeom prst="rect">
                <a:avLst/>
              </a:prstGeom>
              <a:noFill/>
              <a:ln w="12700">
                <a:solidFill>
                  <a:schemeClr val="tx2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6141" name="Rectangle 84"/>
              <p:cNvSpPr>
                <a:spLocks noChangeArrowheads="1"/>
              </p:cNvSpPr>
              <p:nvPr/>
            </p:nvSpPr>
            <p:spPr bwMode="auto">
              <a:xfrm>
                <a:off x="3962" y="589"/>
                <a:ext cx="176" cy="252"/>
              </a:xfrm>
              <a:prstGeom prst="rect">
                <a:avLst/>
              </a:prstGeom>
              <a:noFill/>
              <a:ln w="12700">
                <a:solidFill>
                  <a:schemeClr val="tx2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6142" name="Rectangle 85"/>
              <p:cNvSpPr>
                <a:spLocks noChangeArrowheads="1"/>
              </p:cNvSpPr>
              <p:nvPr/>
            </p:nvSpPr>
            <p:spPr bwMode="auto">
              <a:xfrm>
                <a:off x="4155" y="589"/>
                <a:ext cx="174" cy="252"/>
              </a:xfrm>
              <a:prstGeom prst="rect">
                <a:avLst/>
              </a:prstGeom>
              <a:noFill/>
              <a:ln w="12700">
                <a:solidFill>
                  <a:schemeClr val="tx2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6143" name="Rectangle 86"/>
              <p:cNvSpPr>
                <a:spLocks noChangeArrowheads="1"/>
              </p:cNvSpPr>
              <p:nvPr/>
            </p:nvSpPr>
            <p:spPr bwMode="auto">
              <a:xfrm>
                <a:off x="4699" y="589"/>
                <a:ext cx="174" cy="252"/>
              </a:xfrm>
              <a:prstGeom prst="rect">
                <a:avLst/>
              </a:prstGeom>
              <a:noFill/>
              <a:ln w="12700">
                <a:solidFill>
                  <a:schemeClr val="tx2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6144" name="Rectangle 87"/>
              <p:cNvSpPr>
                <a:spLocks noChangeArrowheads="1"/>
              </p:cNvSpPr>
              <p:nvPr/>
            </p:nvSpPr>
            <p:spPr bwMode="auto">
              <a:xfrm>
                <a:off x="4875" y="589"/>
                <a:ext cx="176" cy="252"/>
              </a:xfrm>
              <a:prstGeom prst="rect">
                <a:avLst/>
              </a:prstGeom>
              <a:noFill/>
              <a:ln w="12700">
                <a:solidFill>
                  <a:schemeClr val="tx2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6" name="Group 92"/>
            <p:cNvGrpSpPr>
              <a:grpSpLocks/>
            </p:cNvGrpSpPr>
            <p:nvPr/>
          </p:nvGrpSpPr>
          <p:grpSpPr bwMode="auto">
            <a:xfrm>
              <a:off x="1418" y="356"/>
              <a:ext cx="689" cy="251"/>
              <a:chOff x="1418" y="356"/>
              <a:chExt cx="689" cy="251"/>
            </a:xfrm>
          </p:grpSpPr>
          <p:sp>
            <p:nvSpPr>
              <p:cNvPr id="46135" name="Rectangle 89"/>
              <p:cNvSpPr>
                <a:spLocks noChangeArrowheads="1"/>
              </p:cNvSpPr>
              <p:nvPr/>
            </p:nvSpPr>
            <p:spPr bwMode="auto">
              <a:xfrm>
                <a:off x="1418" y="356"/>
                <a:ext cx="220" cy="251"/>
              </a:xfrm>
              <a:prstGeom prst="rect">
                <a:avLst/>
              </a:prstGeom>
              <a:noFill/>
              <a:ln w="12700">
                <a:solidFill>
                  <a:schemeClr val="tx2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6136" name="Rectangle 90"/>
              <p:cNvSpPr>
                <a:spLocks noChangeArrowheads="1"/>
              </p:cNvSpPr>
              <p:nvPr/>
            </p:nvSpPr>
            <p:spPr bwMode="auto">
              <a:xfrm>
                <a:off x="1650" y="356"/>
                <a:ext cx="219" cy="251"/>
              </a:xfrm>
              <a:prstGeom prst="rect">
                <a:avLst/>
              </a:prstGeom>
              <a:noFill/>
              <a:ln w="12700">
                <a:solidFill>
                  <a:schemeClr val="tx2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6137" name="Rectangle 91"/>
              <p:cNvSpPr>
                <a:spLocks noChangeArrowheads="1"/>
              </p:cNvSpPr>
              <p:nvPr/>
            </p:nvSpPr>
            <p:spPr bwMode="auto">
              <a:xfrm>
                <a:off x="1888" y="356"/>
                <a:ext cx="219" cy="251"/>
              </a:xfrm>
              <a:prstGeom prst="rect">
                <a:avLst/>
              </a:prstGeom>
              <a:noFill/>
              <a:ln w="12700">
                <a:solidFill>
                  <a:schemeClr val="tx2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46124" name="Rectangle 93"/>
            <p:cNvSpPr>
              <a:spLocks noChangeArrowheads="1"/>
            </p:cNvSpPr>
            <p:nvPr/>
          </p:nvSpPr>
          <p:spPr bwMode="auto">
            <a:xfrm>
              <a:off x="2095" y="313"/>
              <a:ext cx="394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2075" tIns="46038" rIns="92075" bIns="46038">
              <a:spAutoFit/>
            </a:bodyPr>
            <a:lstStyle/>
            <a:p>
              <a:r>
                <a:rPr lang="en-US">
                  <a:solidFill>
                    <a:schemeClr val="tx2"/>
                  </a:solidFill>
                  <a:latin typeface="Times New Roman" pitchFamily="18" charset="0"/>
                </a:rPr>
                <a:t>7p</a:t>
              </a:r>
            </a:p>
          </p:txBody>
        </p:sp>
        <p:grpSp>
          <p:nvGrpSpPr>
            <p:cNvPr id="17" name="Group 100"/>
            <p:cNvGrpSpPr>
              <a:grpSpLocks/>
            </p:cNvGrpSpPr>
            <p:nvPr/>
          </p:nvGrpSpPr>
          <p:grpSpPr bwMode="auto">
            <a:xfrm>
              <a:off x="2437" y="430"/>
              <a:ext cx="1051" cy="251"/>
              <a:chOff x="2437" y="430"/>
              <a:chExt cx="1051" cy="251"/>
            </a:xfrm>
          </p:grpSpPr>
          <p:sp>
            <p:nvSpPr>
              <p:cNvPr id="46129" name="Rectangle 94"/>
              <p:cNvSpPr>
                <a:spLocks noChangeArrowheads="1"/>
              </p:cNvSpPr>
              <p:nvPr/>
            </p:nvSpPr>
            <p:spPr bwMode="auto">
              <a:xfrm>
                <a:off x="3284" y="430"/>
                <a:ext cx="204" cy="251"/>
              </a:xfrm>
              <a:prstGeom prst="rect">
                <a:avLst/>
              </a:prstGeom>
              <a:noFill/>
              <a:ln w="12700">
                <a:solidFill>
                  <a:schemeClr val="tx2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6130" name="Rectangle 95"/>
              <p:cNvSpPr>
                <a:spLocks noChangeArrowheads="1"/>
              </p:cNvSpPr>
              <p:nvPr/>
            </p:nvSpPr>
            <p:spPr bwMode="auto">
              <a:xfrm>
                <a:off x="3079" y="430"/>
                <a:ext cx="204" cy="251"/>
              </a:xfrm>
              <a:prstGeom prst="rect">
                <a:avLst/>
              </a:prstGeom>
              <a:noFill/>
              <a:ln w="12700">
                <a:solidFill>
                  <a:schemeClr val="tx2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18" name="Group 99"/>
              <p:cNvGrpSpPr>
                <a:grpSpLocks/>
              </p:cNvGrpSpPr>
              <p:nvPr/>
            </p:nvGrpSpPr>
            <p:grpSpPr bwMode="auto">
              <a:xfrm>
                <a:off x="2437" y="430"/>
                <a:ext cx="638" cy="251"/>
                <a:chOff x="2437" y="430"/>
                <a:chExt cx="638" cy="251"/>
              </a:xfrm>
            </p:grpSpPr>
            <p:sp>
              <p:nvSpPr>
                <p:cNvPr id="46132" name="Rectangle 96"/>
                <p:cNvSpPr>
                  <a:spLocks noChangeArrowheads="1"/>
                </p:cNvSpPr>
                <p:nvPr/>
              </p:nvSpPr>
              <p:spPr bwMode="auto">
                <a:xfrm>
                  <a:off x="2437" y="430"/>
                  <a:ext cx="204" cy="251"/>
                </a:xfrm>
                <a:prstGeom prst="rect">
                  <a:avLst/>
                </a:prstGeom>
                <a:noFill/>
                <a:ln w="12700">
                  <a:solidFill>
                    <a:schemeClr val="tx2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6133" name="Rectangle 97"/>
                <p:cNvSpPr>
                  <a:spLocks noChangeArrowheads="1"/>
                </p:cNvSpPr>
                <p:nvPr/>
              </p:nvSpPr>
              <p:spPr bwMode="auto">
                <a:xfrm>
                  <a:off x="2651" y="430"/>
                  <a:ext cx="203" cy="251"/>
                </a:xfrm>
                <a:prstGeom prst="rect">
                  <a:avLst/>
                </a:prstGeom>
                <a:noFill/>
                <a:ln w="12700">
                  <a:solidFill>
                    <a:schemeClr val="tx2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6134" name="Rectangle 98"/>
                <p:cNvSpPr>
                  <a:spLocks noChangeArrowheads="1"/>
                </p:cNvSpPr>
                <p:nvPr/>
              </p:nvSpPr>
              <p:spPr bwMode="auto">
                <a:xfrm>
                  <a:off x="2873" y="430"/>
                  <a:ext cx="202" cy="251"/>
                </a:xfrm>
                <a:prstGeom prst="rect">
                  <a:avLst/>
                </a:prstGeom>
                <a:noFill/>
                <a:ln w="12700">
                  <a:solidFill>
                    <a:schemeClr val="tx2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sp>
          <p:nvSpPr>
            <p:cNvPr id="46126" name="Rectangle 101"/>
            <p:cNvSpPr>
              <a:spLocks noChangeArrowheads="1"/>
            </p:cNvSpPr>
            <p:nvPr/>
          </p:nvSpPr>
          <p:spPr bwMode="auto">
            <a:xfrm>
              <a:off x="3441" y="371"/>
              <a:ext cx="395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2075" tIns="46038" rIns="92075" bIns="46038">
              <a:spAutoFit/>
            </a:bodyPr>
            <a:lstStyle/>
            <a:p>
              <a:r>
                <a:rPr lang="en-US">
                  <a:solidFill>
                    <a:schemeClr val="tx2"/>
                  </a:solidFill>
                  <a:latin typeface="Times New Roman" pitchFamily="18" charset="0"/>
                </a:rPr>
                <a:t>6d</a:t>
              </a:r>
            </a:p>
          </p:txBody>
        </p:sp>
        <p:sp>
          <p:nvSpPr>
            <p:cNvPr id="46127" name="Rectangle 102"/>
            <p:cNvSpPr>
              <a:spLocks noChangeArrowheads="1"/>
            </p:cNvSpPr>
            <p:nvPr/>
          </p:nvSpPr>
          <p:spPr bwMode="auto">
            <a:xfrm>
              <a:off x="5030" y="952"/>
              <a:ext cx="394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2075" tIns="46038" rIns="92075" bIns="46038">
              <a:spAutoFit/>
            </a:bodyPr>
            <a:lstStyle/>
            <a:p>
              <a:r>
                <a:rPr lang="en-US">
                  <a:solidFill>
                    <a:schemeClr val="tx2"/>
                  </a:solidFill>
                  <a:latin typeface="Times New Roman" pitchFamily="18" charset="0"/>
                </a:rPr>
                <a:t>4f</a:t>
              </a:r>
            </a:p>
          </p:txBody>
        </p:sp>
        <p:sp>
          <p:nvSpPr>
            <p:cNvPr id="46128" name="Rectangle 103"/>
            <p:cNvSpPr>
              <a:spLocks noChangeArrowheads="1"/>
            </p:cNvSpPr>
            <p:nvPr/>
          </p:nvSpPr>
          <p:spPr bwMode="auto">
            <a:xfrm>
              <a:off x="5023" y="554"/>
              <a:ext cx="394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2075" tIns="46038" rIns="92075" bIns="46038">
              <a:spAutoFit/>
            </a:bodyPr>
            <a:lstStyle/>
            <a:p>
              <a:r>
                <a:rPr lang="en-US">
                  <a:solidFill>
                    <a:schemeClr val="tx2"/>
                  </a:solidFill>
                  <a:latin typeface="Times New Roman" pitchFamily="18" charset="0"/>
                </a:rPr>
                <a:t>5f</a:t>
              </a: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275" grpId="0" build="p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ChangeArrowheads="1"/>
          </p:cNvSpPr>
          <p:nvPr/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7107" name="Rectangle 3"/>
          <p:cNvSpPr>
            <a:spLocks noChangeArrowheads="1"/>
          </p:cNvSpPr>
          <p:nvPr/>
        </p:nvSpPr>
        <p:spPr bwMode="auto">
          <a:xfrm>
            <a:off x="4114800" y="3962400"/>
            <a:ext cx="4510088" cy="2400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sz="3400"/>
              <a:t>The next  electrons go into the 2p orbital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sz="3400"/>
              <a:t>only 5 more...</a:t>
            </a:r>
            <a:endParaRPr lang="en-US"/>
          </a:p>
        </p:txBody>
      </p:sp>
      <p:sp>
        <p:nvSpPr>
          <p:cNvPr id="47112" name="Line 8"/>
          <p:cNvSpPr>
            <a:spLocks noChangeShapeType="1"/>
          </p:cNvSpPr>
          <p:nvPr/>
        </p:nvSpPr>
        <p:spPr bwMode="auto">
          <a:xfrm>
            <a:off x="2357438" y="4108450"/>
            <a:ext cx="0" cy="427038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stealth" w="med" len="lg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7113" name="Line 9"/>
          <p:cNvSpPr>
            <a:spLocks noChangeShapeType="1"/>
          </p:cNvSpPr>
          <p:nvPr/>
        </p:nvSpPr>
        <p:spPr bwMode="auto">
          <a:xfrm flipV="1">
            <a:off x="2493963" y="4111625"/>
            <a:ext cx="0" cy="427038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stealth" w="med" len="lg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" name="Group 110"/>
          <p:cNvGrpSpPr>
            <a:grpSpLocks/>
          </p:cNvGrpSpPr>
          <p:nvPr/>
        </p:nvGrpSpPr>
        <p:grpSpPr bwMode="auto">
          <a:xfrm>
            <a:off x="393700" y="457200"/>
            <a:ext cx="8216900" cy="5943600"/>
            <a:chOff x="248" y="288"/>
            <a:chExt cx="5176" cy="3744"/>
          </a:xfrm>
        </p:grpSpPr>
        <p:sp>
          <p:nvSpPr>
            <p:cNvPr id="47119" name="Line 14"/>
            <p:cNvSpPr>
              <a:spLocks noChangeShapeType="1"/>
            </p:cNvSpPr>
            <p:nvPr/>
          </p:nvSpPr>
          <p:spPr bwMode="auto">
            <a:xfrm>
              <a:off x="689" y="288"/>
              <a:ext cx="12" cy="3744"/>
            </a:xfrm>
            <a:prstGeom prst="line">
              <a:avLst/>
            </a:prstGeom>
            <a:noFill/>
            <a:ln w="76200">
              <a:solidFill>
                <a:schemeClr val="tx2"/>
              </a:solidFill>
              <a:round/>
              <a:headEnd type="stealth" w="med" len="lg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7120" name="Rectangle 15"/>
            <p:cNvSpPr>
              <a:spLocks noChangeArrowheads="1"/>
            </p:cNvSpPr>
            <p:nvPr/>
          </p:nvSpPr>
          <p:spPr bwMode="auto">
            <a:xfrm rot="-5400000">
              <a:off x="-885" y="2081"/>
              <a:ext cx="2670" cy="4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2075" tIns="46038" rIns="92075" bIns="46038"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3600">
                  <a:solidFill>
                    <a:schemeClr val="tx2"/>
                  </a:solidFill>
                  <a:latin typeface="Times New Roman" pitchFamily="18" charset="0"/>
                </a:rPr>
                <a:t>Increasing energy</a:t>
              </a:r>
            </a:p>
          </p:txBody>
        </p:sp>
        <p:sp>
          <p:nvSpPr>
            <p:cNvPr id="47121" name="Rectangle 16"/>
            <p:cNvSpPr>
              <a:spLocks noChangeArrowheads="1"/>
            </p:cNvSpPr>
            <p:nvPr/>
          </p:nvSpPr>
          <p:spPr bwMode="auto">
            <a:xfrm>
              <a:off x="843" y="3605"/>
              <a:ext cx="268" cy="251"/>
            </a:xfrm>
            <a:prstGeom prst="rect">
              <a:avLst/>
            </a:prstGeom>
            <a:noFill/>
            <a:ln w="12700">
              <a:solidFill>
                <a:schemeClr val="tx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7122" name="Rectangle 17"/>
            <p:cNvSpPr>
              <a:spLocks noChangeArrowheads="1"/>
            </p:cNvSpPr>
            <p:nvPr/>
          </p:nvSpPr>
          <p:spPr bwMode="auto">
            <a:xfrm>
              <a:off x="843" y="2828"/>
              <a:ext cx="268" cy="250"/>
            </a:xfrm>
            <a:prstGeom prst="rect">
              <a:avLst/>
            </a:prstGeom>
            <a:noFill/>
            <a:ln w="12700">
              <a:solidFill>
                <a:schemeClr val="tx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7123" name="Rectangle 18"/>
            <p:cNvSpPr>
              <a:spLocks noChangeArrowheads="1"/>
            </p:cNvSpPr>
            <p:nvPr/>
          </p:nvSpPr>
          <p:spPr bwMode="auto">
            <a:xfrm>
              <a:off x="843" y="2266"/>
              <a:ext cx="268" cy="251"/>
            </a:xfrm>
            <a:prstGeom prst="rect">
              <a:avLst/>
            </a:prstGeom>
            <a:noFill/>
            <a:ln w="12700">
              <a:solidFill>
                <a:schemeClr val="tx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7124" name="Rectangle 19"/>
            <p:cNvSpPr>
              <a:spLocks noChangeArrowheads="1"/>
            </p:cNvSpPr>
            <p:nvPr/>
          </p:nvSpPr>
          <p:spPr bwMode="auto">
            <a:xfrm>
              <a:off x="843" y="1748"/>
              <a:ext cx="268" cy="251"/>
            </a:xfrm>
            <a:prstGeom prst="rect">
              <a:avLst/>
            </a:prstGeom>
            <a:noFill/>
            <a:ln w="12700">
              <a:solidFill>
                <a:schemeClr val="tx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7125" name="Rectangle 20"/>
            <p:cNvSpPr>
              <a:spLocks noChangeArrowheads="1"/>
            </p:cNvSpPr>
            <p:nvPr/>
          </p:nvSpPr>
          <p:spPr bwMode="auto">
            <a:xfrm>
              <a:off x="843" y="1317"/>
              <a:ext cx="268" cy="252"/>
            </a:xfrm>
            <a:prstGeom prst="rect">
              <a:avLst/>
            </a:prstGeom>
            <a:noFill/>
            <a:ln w="12700">
              <a:solidFill>
                <a:schemeClr val="tx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7126" name="Rectangle 21"/>
            <p:cNvSpPr>
              <a:spLocks noChangeArrowheads="1"/>
            </p:cNvSpPr>
            <p:nvPr/>
          </p:nvSpPr>
          <p:spPr bwMode="auto">
            <a:xfrm>
              <a:off x="853" y="623"/>
              <a:ext cx="268" cy="251"/>
            </a:xfrm>
            <a:prstGeom prst="rect">
              <a:avLst/>
            </a:prstGeom>
            <a:noFill/>
            <a:ln w="12700">
              <a:solidFill>
                <a:schemeClr val="tx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7127" name="Rectangle 22"/>
            <p:cNvSpPr>
              <a:spLocks noChangeArrowheads="1"/>
            </p:cNvSpPr>
            <p:nvPr/>
          </p:nvSpPr>
          <p:spPr bwMode="auto">
            <a:xfrm>
              <a:off x="843" y="1009"/>
              <a:ext cx="268" cy="251"/>
            </a:xfrm>
            <a:prstGeom prst="rect">
              <a:avLst/>
            </a:prstGeom>
            <a:noFill/>
            <a:ln w="12700">
              <a:solidFill>
                <a:schemeClr val="tx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3" name="Group 26"/>
            <p:cNvGrpSpPr>
              <a:grpSpLocks/>
            </p:cNvGrpSpPr>
            <p:nvPr/>
          </p:nvGrpSpPr>
          <p:grpSpPr bwMode="auto">
            <a:xfrm>
              <a:off x="1416" y="2048"/>
              <a:ext cx="668" cy="250"/>
              <a:chOff x="1416" y="2048"/>
              <a:chExt cx="668" cy="250"/>
            </a:xfrm>
          </p:grpSpPr>
          <p:sp>
            <p:nvSpPr>
              <p:cNvPr id="47212" name="Rectangle 23"/>
              <p:cNvSpPr>
                <a:spLocks noChangeArrowheads="1"/>
              </p:cNvSpPr>
              <p:nvPr/>
            </p:nvSpPr>
            <p:spPr bwMode="auto">
              <a:xfrm>
                <a:off x="1416" y="2048"/>
                <a:ext cx="215" cy="250"/>
              </a:xfrm>
              <a:prstGeom prst="rect">
                <a:avLst/>
              </a:prstGeom>
              <a:noFill/>
              <a:ln w="12700">
                <a:solidFill>
                  <a:schemeClr val="tx2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7213" name="Rectangle 24"/>
              <p:cNvSpPr>
                <a:spLocks noChangeArrowheads="1"/>
              </p:cNvSpPr>
              <p:nvPr/>
            </p:nvSpPr>
            <p:spPr bwMode="auto">
              <a:xfrm>
                <a:off x="1643" y="2048"/>
                <a:ext cx="215" cy="250"/>
              </a:xfrm>
              <a:prstGeom prst="rect">
                <a:avLst/>
              </a:prstGeom>
              <a:noFill/>
              <a:ln w="12700">
                <a:solidFill>
                  <a:schemeClr val="tx2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7214" name="Rectangle 25"/>
              <p:cNvSpPr>
                <a:spLocks noChangeArrowheads="1"/>
              </p:cNvSpPr>
              <p:nvPr/>
            </p:nvSpPr>
            <p:spPr bwMode="auto">
              <a:xfrm>
                <a:off x="1868" y="2048"/>
                <a:ext cx="216" cy="250"/>
              </a:xfrm>
              <a:prstGeom prst="rect">
                <a:avLst/>
              </a:prstGeom>
              <a:noFill/>
              <a:ln w="12700">
                <a:solidFill>
                  <a:schemeClr val="tx2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47129" name="Rectangle 27"/>
            <p:cNvSpPr>
              <a:spLocks noChangeArrowheads="1"/>
            </p:cNvSpPr>
            <p:nvPr/>
          </p:nvSpPr>
          <p:spPr bwMode="auto">
            <a:xfrm>
              <a:off x="1146" y="3574"/>
              <a:ext cx="505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2075" tIns="46038" rIns="92075" bIns="46038">
              <a:spAutoFit/>
            </a:bodyPr>
            <a:lstStyle/>
            <a:p>
              <a:r>
                <a:rPr lang="en-US">
                  <a:solidFill>
                    <a:schemeClr val="tx2"/>
                  </a:solidFill>
                  <a:latin typeface="Times New Roman" pitchFamily="18" charset="0"/>
                </a:rPr>
                <a:t>1s</a:t>
              </a:r>
            </a:p>
          </p:txBody>
        </p:sp>
        <p:sp>
          <p:nvSpPr>
            <p:cNvPr id="47130" name="Rectangle 28"/>
            <p:cNvSpPr>
              <a:spLocks noChangeArrowheads="1"/>
            </p:cNvSpPr>
            <p:nvPr/>
          </p:nvSpPr>
          <p:spPr bwMode="auto">
            <a:xfrm>
              <a:off x="1119" y="2805"/>
              <a:ext cx="506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2075" tIns="46038" rIns="92075" bIns="46038">
              <a:spAutoFit/>
            </a:bodyPr>
            <a:lstStyle/>
            <a:p>
              <a:r>
                <a:rPr lang="en-US">
                  <a:solidFill>
                    <a:schemeClr val="tx2"/>
                  </a:solidFill>
                  <a:latin typeface="Times New Roman" pitchFamily="18" charset="0"/>
                </a:rPr>
                <a:t>2s</a:t>
              </a:r>
            </a:p>
          </p:txBody>
        </p:sp>
        <p:sp>
          <p:nvSpPr>
            <p:cNvPr id="47131" name="Rectangle 29"/>
            <p:cNvSpPr>
              <a:spLocks noChangeArrowheads="1"/>
            </p:cNvSpPr>
            <p:nvPr/>
          </p:nvSpPr>
          <p:spPr bwMode="auto">
            <a:xfrm>
              <a:off x="1109" y="2230"/>
              <a:ext cx="506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2075" tIns="46038" rIns="92075" bIns="46038">
              <a:spAutoFit/>
            </a:bodyPr>
            <a:lstStyle/>
            <a:p>
              <a:r>
                <a:rPr lang="en-US">
                  <a:solidFill>
                    <a:schemeClr val="tx2"/>
                  </a:solidFill>
                  <a:latin typeface="Times New Roman" pitchFamily="18" charset="0"/>
                </a:rPr>
                <a:t>3s</a:t>
              </a:r>
            </a:p>
          </p:txBody>
        </p:sp>
        <p:sp>
          <p:nvSpPr>
            <p:cNvPr id="47132" name="Rectangle 30"/>
            <p:cNvSpPr>
              <a:spLocks noChangeArrowheads="1"/>
            </p:cNvSpPr>
            <p:nvPr/>
          </p:nvSpPr>
          <p:spPr bwMode="auto">
            <a:xfrm>
              <a:off x="1100" y="1717"/>
              <a:ext cx="505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2075" tIns="46038" rIns="92075" bIns="46038">
              <a:spAutoFit/>
            </a:bodyPr>
            <a:lstStyle/>
            <a:p>
              <a:r>
                <a:rPr lang="en-US">
                  <a:solidFill>
                    <a:schemeClr val="tx2"/>
                  </a:solidFill>
                  <a:latin typeface="Times New Roman" pitchFamily="18" charset="0"/>
                </a:rPr>
                <a:t>4s</a:t>
              </a:r>
            </a:p>
          </p:txBody>
        </p:sp>
        <p:sp>
          <p:nvSpPr>
            <p:cNvPr id="47133" name="Rectangle 31"/>
            <p:cNvSpPr>
              <a:spLocks noChangeArrowheads="1"/>
            </p:cNvSpPr>
            <p:nvPr/>
          </p:nvSpPr>
          <p:spPr bwMode="auto">
            <a:xfrm>
              <a:off x="1109" y="1280"/>
              <a:ext cx="506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2075" tIns="46038" rIns="92075" bIns="46038">
              <a:spAutoFit/>
            </a:bodyPr>
            <a:lstStyle/>
            <a:p>
              <a:r>
                <a:rPr lang="en-US">
                  <a:solidFill>
                    <a:schemeClr val="tx2"/>
                  </a:solidFill>
                  <a:latin typeface="Times New Roman" pitchFamily="18" charset="0"/>
                </a:rPr>
                <a:t>5s</a:t>
              </a:r>
            </a:p>
          </p:txBody>
        </p:sp>
        <p:sp>
          <p:nvSpPr>
            <p:cNvPr id="47134" name="Rectangle 32"/>
            <p:cNvSpPr>
              <a:spLocks noChangeArrowheads="1"/>
            </p:cNvSpPr>
            <p:nvPr/>
          </p:nvSpPr>
          <p:spPr bwMode="auto">
            <a:xfrm>
              <a:off x="1110" y="950"/>
              <a:ext cx="506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2075" tIns="46038" rIns="92075" bIns="46038">
              <a:spAutoFit/>
            </a:bodyPr>
            <a:lstStyle/>
            <a:p>
              <a:r>
                <a:rPr lang="en-US">
                  <a:solidFill>
                    <a:schemeClr val="tx2"/>
                  </a:solidFill>
                  <a:latin typeface="Times New Roman" pitchFamily="18" charset="0"/>
                </a:rPr>
                <a:t>6s</a:t>
              </a:r>
            </a:p>
          </p:txBody>
        </p:sp>
        <p:sp>
          <p:nvSpPr>
            <p:cNvPr id="47135" name="Rectangle 33"/>
            <p:cNvSpPr>
              <a:spLocks noChangeArrowheads="1"/>
            </p:cNvSpPr>
            <p:nvPr/>
          </p:nvSpPr>
          <p:spPr bwMode="auto">
            <a:xfrm>
              <a:off x="1099" y="586"/>
              <a:ext cx="505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2075" tIns="46038" rIns="92075" bIns="46038">
              <a:spAutoFit/>
            </a:bodyPr>
            <a:lstStyle/>
            <a:p>
              <a:r>
                <a:rPr lang="en-US">
                  <a:solidFill>
                    <a:schemeClr val="tx2"/>
                  </a:solidFill>
                  <a:latin typeface="Times New Roman" pitchFamily="18" charset="0"/>
                </a:rPr>
                <a:t>7s</a:t>
              </a:r>
            </a:p>
          </p:txBody>
        </p:sp>
        <p:grpSp>
          <p:nvGrpSpPr>
            <p:cNvPr id="4" name="Group 37"/>
            <p:cNvGrpSpPr>
              <a:grpSpLocks/>
            </p:cNvGrpSpPr>
            <p:nvPr/>
          </p:nvGrpSpPr>
          <p:grpSpPr bwMode="auto">
            <a:xfrm>
              <a:off x="1416" y="2589"/>
              <a:ext cx="678" cy="251"/>
              <a:chOff x="1416" y="2589"/>
              <a:chExt cx="678" cy="251"/>
            </a:xfrm>
          </p:grpSpPr>
          <p:sp>
            <p:nvSpPr>
              <p:cNvPr id="47209" name="Rectangle 34"/>
              <p:cNvSpPr>
                <a:spLocks noChangeArrowheads="1"/>
              </p:cNvSpPr>
              <p:nvPr/>
            </p:nvSpPr>
            <p:spPr bwMode="auto">
              <a:xfrm>
                <a:off x="1416" y="2589"/>
                <a:ext cx="216" cy="251"/>
              </a:xfrm>
              <a:prstGeom prst="rect">
                <a:avLst/>
              </a:prstGeom>
              <a:noFill/>
              <a:ln w="12700">
                <a:solidFill>
                  <a:schemeClr val="tx2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7210" name="Rectangle 35"/>
              <p:cNvSpPr>
                <a:spLocks noChangeArrowheads="1"/>
              </p:cNvSpPr>
              <p:nvPr/>
            </p:nvSpPr>
            <p:spPr bwMode="auto">
              <a:xfrm>
                <a:off x="1643" y="2589"/>
                <a:ext cx="217" cy="251"/>
              </a:xfrm>
              <a:prstGeom prst="rect">
                <a:avLst/>
              </a:prstGeom>
              <a:noFill/>
              <a:ln w="12700">
                <a:solidFill>
                  <a:schemeClr val="tx2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7211" name="Rectangle 36"/>
              <p:cNvSpPr>
                <a:spLocks noChangeArrowheads="1"/>
              </p:cNvSpPr>
              <p:nvPr/>
            </p:nvSpPr>
            <p:spPr bwMode="auto">
              <a:xfrm>
                <a:off x="1878" y="2589"/>
                <a:ext cx="216" cy="251"/>
              </a:xfrm>
              <a:prstGeom prst="rect">
                <a:avLst/>
              </a:prstGeom>
              <a:noFill/>
              <a:ln w="12700">
                <a:solidFill>
                  <a:schemeClr val="tx2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5" name="Group 41"/>
            <p:cNvGrpSpPr>
              <a:grpSpLocks/>
            </p:cNvGrpSpPr>
            <p:nvPr/>
          </p:nvGrpSpPr>
          <p:grpSpPr bwMode="auto">
            <a:xfrm>
              <a:off x="1416" y="1493"/>
              <a:ext cx="668" cy="250"/>
              <a:chOff x="1416" y="1493"/>
              <a:chExt cx="668" cy="250"/>
            </a:xfrm>
          </p:grpSpPr>
          <p:sp>
            <p:nvSpPr>
              <p:cNvPr id="47206" name="Rectangle 38"/>
              <p:cNvSpPr>
                <a:spLocks noChangeArrowheads="1"/>
              </p:cNvSpPr>
              <p:nvPr/>
            </p:nvSpPr>
            <p:spPr bwMode="auto">
              <a:xfrm>
                <a:off x="1416" y="1493"/>
                <a:ext cx="212" cy="250"/>
              </a:xfrm>
              <a:prstGeom prst="rect">
                <a:avLst/>
              </a:prstGeom>
              <a:noFill/>
              <a:ln w="12700">
                <a:solidFill>
                  <a:schemeClr val="tx2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7207" name="Rectangle 39"/>
              <p:cNvSpPr>
                <a:spLocks noChangeArrowheads="1"/>
              </p:cNvSpPr>
              <p:nvPr/>
            </p:nvSpPr>
            <p:spPr bwMode="auto">
              <a:xfrm>
                <a:off x="1640" y="1493"/>
                <a:ext cx="213" cy="250"/>
              </a:xfrm>
              <a:prstGeom prst="rect">
                <a:avLst/>
              </a:prstGeom>
              <a:noFill/>
              <a:ln w="12700">
                <a:solidFill>
                  <a:schemeClr val="tx2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7208" name="Rectangle 40"/>
              <p:cNvSpPr>
                <a:spLocks noChangeArrowheads="1"/>
              </p:cNvSpPr>
              <p:nvPr/>
            </p:nvSpPr>
            <p:spPr bwMode="auto">
              <a:xfrm>
                <a:off x="1871" y="1493"/>
                <a:ext cx="213" cy="250"/>
              </a:xfrm>
              <a:prstGeom prst="rect">
                <a:avLst/>
              </a:prstGeom>
              <a:noFill/>
              <a:ln w="12700">
                <a:solidFill>
                  <a:schemeClr val="tx2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6" name="Group 45"/>
            <p:cNvGrpSpPr>
              <a:grpSpLocks/>
            </p:cNvGrpSpPr>
            <p:nvPr/>
          </p:nvGrpSpPr>
          <p:grpSpPr bwMode="auto">
            <a:xfrm>
              <a:off x="1416" y="1104"/>
              <a:ext cx="668" cy="250"/>
              <a:chOff x="1416" y="1104"/>
              <a:chExt cx="668" cy="250"/>
            </a:xfrm>
          </p:grpSpPr>
          <p:sp>
            <p:nvSpPr>
              <p:cNvPr id="47203" name="Rectangle 42"/>
              <p:cNvSpPr>
                <a:spLocks noChangeArrowheads="1"/>
              </p:cNvSpPr>
              <p:nvPr/>
            </p:nvSpPr>
            <p:spPr bwMode="auto">
              <a:xfrm>
                <a:off x="1416" y="1104"/>
                <a:ext cx="212" cy="250"/>
              </a:xfrm>
              <a:prstGeom prst="rect">
                <a:avLst/>
              </a:prstGeom>
              <a:noFill/>
              <a:ln w="12700">
                <a:solidFill>
                  <a:schemeClr val="tx2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7204" name="Rectangle 43"/>
              <p:cNvSpPr>
                <a:spLocks noChangeArrowheads="1"/>
              </p:cNvSpPr>
              <p:nvPr/>
            </p:nvSpPr>
            <p:spPr bwMode="auto">
              <a:xfrm>
                <a:off x="1640" y="1104"/>
                <a:ext cx="213" cy="250"/>
              </a:xfrm>
              <a:prstGeom prst="rect">
                <a:avLst/>
              </a:prstGeom>
              <a:noFill/>
              <a:ln w="12700">
                <a:solidFill>
                  <a:schemeClr val="tx2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7205" name="Rectangle 44"/>
              <p:cNvSpPr>
                <a:spLocks noChangeArrowheads="1"/>
              </p:cNvSpPr>
              <p:nvPr/>
            </p:nvSpPr>
            <p:spPr bwMode="auto">
              <a:xfrm>
                <a:off x="1871" y="1104"/>
                <a:ext cx="213" cy="250"/>
              </a:xfrm>
              <a:prstGeom prst="rect">
                <a:avLst/>
              </a:prstGeom>
              <a:noFill/>
              <a:ln w="12700">
                <a:solidFill>
                  <a:schemeClr val="tx2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7" name="Group 49"/>
            <p:cNvGrpSpPr>
              <a:grpSpLocks/>
            </p:cNvGrpSpPr>
            <p:nvPr/>
          </p:nvGrpSpPr>
          <p:grpSpPr bwMode="auto">
            <a:xfrm>
              <a:off x="1416" y="722"/>
              <a:ext cx="688" cy="252"/>
              <a:chOff x="1416" y="722"/>
              <a:chExt cx="688" cy="252"/>
            </a:xfrm>
          </p:grpSpPr>
          <p:sp>
            <p:nvSpPr>
              <p:cNvPr id="47200" name="Rectangle 46"/>
              <p:cNvSpPr>
                <a:spLocks noChangeArrowheads="1"/>
              </p:cNvSpPr>
              <p:nvPr/>
            </p:nvSpPr>
            <p:spPr bwMode="auto">
              <a:xfrm>
                <a:off x="1416" y="722"/>
                <a:ext cx="219" cy="252"/>
              </a:xfrm>
              <a:prstGeom prst="rect">
                <a:avLst/>
              </a:prstGeom>
              <a:noFill/>
              <a:ln w="12700">
                <a:solidFill>
                  <a:schemeClr val="tx2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7201" name="Rectangle 47"/>
              <p:cNvSpPr>
                <a:spLocks noChangeArrowheads="1"/>
              </p:cNvSpPr>
              <p:nvPr/>
            </p:nvSpPr>
            <p:spPr bwMode="auto">
              <a:xfrm>
                <a:off x="1647" y="722"/>
                <a:ext cx="219" cy="252"/>
              </a:xfrm>
              <a:prstGeom prst="rect">
                <a:avLst/>
              </a:prstGeom>
              <a:noFill/>
              <a:ln w="12700">
                <a:solidFill>
                  <a:schemeClr val="tx2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7202" name="Rectangle 48"/>
              <p:cNvSpPr>
                <a:spLocks noChangeArrowheads="1"/>
              </p:cNvSpPr>
              <p:nvPr/>
            </p:nvSpPr>
            <p:spPr bwMode="auto">
              <a:xfrm>
                <a:off x="1885" y="722"/>
                <a:ext cx="219" cy="252"/>
              </a:xfrm>
              <a:prstGeom prst="rect">
                <a:avLst/>
              </a:prstGeom>
              <a:noFill/>
              <a:ln w="12700">
                <a:solidFill>
                  <a:schemeClr val="tx2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47140" name="Rectangle 50"/>
            <p:cNvSpPr>
              <a:spLocks noChangeArrowheads="1"/>
            </p:cNvSpPr>
            <p:nvPr/>
          </p:nvSpPr>
          <p:spPr bwMode="auto">
            <a:xfrm>
              <a:off x="2051" y="2545"/>
              <a:ext cx="395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2075" tIns="46038" rIns="92075" bIns="46038">
              <a:spAutoFit/>
            </a:bodyPr>
            <a:lstStyle/>
            <a:p>
              <a:r>
                <a:rPr lang="en-US">
                  <a:solidFill>
                    <a:schemeClr val="tx2"/>
                  </a:solidFill>
                  <a:latin typeface="Times New Roman" pitchFamily="18" charset="0"/>
                </a:rPr>
                <a:t>2p</a:t>
              </a:r>
            </a:p>
          </p:txBody>
        </p:sp>
        <p:sp>
          <p:nvSpPr>
            <p:cNvPr id="47141" name="Rectangle 51"/>
            <p:cNvSpPr>
              <a:spLocks noChangeArrowheads="1"/>
            </p:cNvSpPr>
            <p:nvPr/>
          </p:nvSpPr>
          <p:spPr bwMode="auto">
            <a:xfrm>
              <a:off x="2051" y="1980"/>
              <a:ext cx="395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2075" tIns="46038" rIns="92075" bIns="46038">
              <a:spAutoFit/>
            </a:bodyPr>
            <a:lstStyle/>
            <a:p>
              <a:r>
                <a:rPr lang="en-US">
                  <a:solidFill>
                    <a:schemeClr val="tx2"/>
                  </a:solidFill>
                  <a:latin typeface="Times New Roman" pitchFamily="18" charset="0"/>
                </a:rPr>
                <a:t>3p</a:t>
              </a:r>
            </a:p>
          </p:txBody>
        </p:sp>
        <p:sp>
          <p:nvSpPr>
            <p:cNvPr id="47142" name="Rectangle 52"/>
            <p:cNvSpPr>
              <a:spLocks noChangeArrowheads="1"/>
            </p:cNvSpPr>
            <p:nvPr/>
          </p:nvSpPr>
          <p:spPr bwMode="auto">
            <a:xfrm>
              <a:off x="2051" y="1440"/>
              <a:ext cx="395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2075" tIns="46038" rIns="92075" bIns="46038">
              <a:spAutoFit/>
            </a:bodyPr>
            <a:lstStyle/>
            <a:p>
              <a:r>
                <a:rPr lang="en-US">
                  <a:solidFill>
                    <a:schemeClr val="tx2"/>
                  </a:solidFill>
                  <a:latin typeface="Times New Roman" pitchFamily="18" charset="0"/>
                </a:rPr>
                <a:t>4p</a:t>
              </a:r>
            </a:p>
          </p:txBody>
        </p:sp>
        <p:sp>
          <p:nvSpPr>
            <p:cNvPr id="47143" name="Rectangle 53"/>
            <p:cNvSpPr>
              <a:spLocks noChangeArrowheads="1"/>
            </p:cNvSpPr>
            <p:nvPr/>
          </p:nvSpPr>
          <p:spPr bwMode="auto">
            <a:xfrm>
              <a:off x="2051" y="1051"/>
              <a:ext cx="395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2075" tIns="46038" rIns="92075" bIns="46038">
              <a:spAutoFit/>
            </a:bodyPr>
            <a:lstStyle/>
            <a:p>
              <a:r>
                <a:rPr lang="en-US">
                  <a:solidFill>
                    <a:schemeClr val="tx2"/>
                  </a:solidFill>
                  <a:latin typeface="Times New Roman" pitchFamily="18" charset="0"/>
                </a:rPr>
                <a:t>5p</a:t>
              </a:r>
            </a:p>
          </p:txBody>
        </p:sp>
        <p:sp>
          <p:nvSpPr>
            <p:cNvPr id="47144" name="Rectangle 54"/>
            <p:cNvSpPr>
              <a:spLocks noChangeArrowheads="1"/>
            </p:cNvSpPr>
            <p:nvPr/>
          </p:nvSpPr>
          <p:spPr bwMode="auto">
            <a:xfrm>
              <a:off x="2051" y="660"/>
              <a:ext cx="395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2075" tIns="46038" rIns="92075" bIns="46038">
              <a:spAutoFit/>
            </a:bodyPr>
            <a:lstStyle/>
            <a:p>
              <a:r>
                <a:rPr lang="en-US">
                  <a:solidFill>
                    <a:schemeClr val="tx2"/>
                  </a:solidFill>
                  <a:latin typeface="Times New Roman" pitchFamily="18" charset="0"/>
                </a:rPr>
                <a:t>6p</a:t>
              </a:r>
            </a:p>
          </p:txBody>
        </p:sp>
        <p:grpSp>
          <p:nvGrpSpPr>
            <p:cNvPr id="8" name="Group 61"/>
            <p:cNvGrpSpPr>
              <a:grpSpLocks/>
            </p:cNvGrpSpPr>
            <p:nvPr/>
          </p:nvGrpSpPr>
          <p:grpSpPr bwMode="auto">
            <a:xfrm>
              <a:off x="2422" y="1688"/>
              <a:ext cx="1051" cy="250"/>
              <a:chOff x="2422" y="1688"/>
              <a:chExt cx="1051" cy="250"/>
            </a:xfrm>
          </p:grpSpPr>
          <p:sp>
            <p:nvSpPr>
              <p:cNvPr id="47194" name="Rectangle 55"/>
              <p:cNvSpPr>
                <a:spLocks noChangeArrowheads="1"/>
              </p:cNvSpPr>
              <p:nvPr/>
            </p:nvSpPr>
            <p:spPr bwMode="auto">
              <a:xfrm>
                <a:off x="3269" y="1688"/>
                <a:ext cx="204" cy="250"/>
              </a:xfrm>
              <a:prstGeom prst="rect">
                <a:avLst/>
              </a:prstGeom>
              <a:noFill/>
              <a:ln w="12700">
                <a:solidFill>
                  <a:schemeClr val="tx2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7195" name="Rectangle 56"/>
              <p:cNvSpPr>
                <a:spLocks noChangeArrowheads="1"/>
              </p:cNvSpPr>
              <p:nvPr/>
            </p:nvSpPr>
            <p:spPr bwMode="auto">
              <a:xfrm>
                <a:off x="3064" y="1688"/>
                <a:ext cx="204" cy="250"/>
              </a:xfrm>
              <a:prstGeom prst="rect">
                <a:avLst/>
              </a:prstGeom>
              <a:noFill/>
              <a:ln w="12700">
                <a:solidFill>
                  <a:schemeClr val="tx2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9" name="Group 60"/>
              <p:cNvGrpSpPr>
                <a:grpSpLocks/>
              </p:cNvGrpSpPr>
              <p:nvPr/>
            </p:nvGrpSpPr>
            <p:grpSpPr bwMode="auto">
              <a:xfrm>
                <a:off x="2422" y="1688"/>
                <a:ext cx="637" cy="250"/>
                <a:chOff x="2422" y="1688"/>
                <a:chExt cx="637" cy="250"/>
              </a:xfrm>
            </p:grpSpPr>
            <p:sp>
              <p:nvSpPr>
                <p:cNvPr id="47197" name="Rectangle 57"/>
                <p:cNvSpPr>
                  <a:spLocks noChangeArrowheads="1"/>
                </p:cNvSpPr>
                <p:nvPr/>
              </p:nvSpPr>
              <p:spPr bwMode="auto">
                <a:xfrm>
                  <a:off x="2422" y="1688"/>
                  <a:ext cx="204" cy="250"/>
                </a:xfrm>
                <a:prstGeom prst="rect">
                  <a:avLst/>
                </a:prstGeom>
                <a:noFill/>
                <a:ln w="12700">
                  <a:solidFill>
                    <a:schemeClr val="tx2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7198" name="Rectangle 58"/>
                <p:cNvSpPr>
                  <a:spLocks noChangeArrowheads="1"/>
                </p:cNvSpPr>
                <p:nvPr/>
              </p:nvSpPr>
              <p:spPr bwMode="auto">
                <a:xfrm>
                  <a:off x="2636" y="1688"/>
                  <a:ext cx="203" cy="250"/>
                </a:xfrm>
                <a:prstGeom prst="rect">
                  <a:avLst/>
                </a:prstGeom>
                <a:noFill/>
                <a:ln w="12700">
                  <a:solidFill>
                    <a:schemeClr val="tx2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7199" name="Rectangle 59"/>
                <p:cNvSpPr>
                  <a:spLocks noChangeArrowheads="1"/>
                </p:cNvSpPr>
                <p:nvPr/>
              </p:nvSpPr>
              <p:spPr bwMode="auto">
                <a:xfrm>
                  <a:off x="2857" y="1688"/>
                  <a:ext cx="202" cy="250"/>
                </a:xfrm>
                <a:prstGeom prst="rect">
                  <a:avLst/>
                </a:prstGeom>
                <a:noFill/>
                <a:ln w="12700">
                  <a:solidFill>
                    <a:schemeClr val="tx2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sp>
          <p:nvSpPr>
            <p:cNvPr id="47146" name="Rectangle 62"/>
            <p:cNvSpPr>
              <a:spLocks noChangeArrowheads="1"/>
            </p:cNvSpPr>
            <p:nvPr/>
          </p:nvSpPr>
          <p:spPr bwMode="auto">
            <a:xfrm>
              <a:off x="3449" y="1639"/>
              <a:ext cx="394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2075" tIns="46038" rIns="92075" bIns="46038">
              <a:spAutoFit/>
            </a:bodyPr>
            <a:lstStyle/>
            <a:p>
              <a:r>
                <a:rPr lang="en-US">
                  <a:solidFill>
                    <a:schemeClr val="tx2"/>
                  </a:solidFill>
                  <a:latin typeface="Times New Roman" pitchFamily="18" charset="0"/>
                </a:rPr>
                <a:t>3d</a:t>
              </a:r>
            </a:p>
          </p:txBody>
        </p:sp>
        <p:sp>
          <p:nvSpPr>
            <p:cNvPr id="47147" name="Rectangle 63"/>
            <p:cNvSpPr>
              <a:spLocks noChangeArrowheads="1"/>
            </p:cNvSpPr>
            <p:nvPr/>
          </p:nvSpPr>
          <p:spPr bwMode="auto">
            <a:xfrm>
              <a:off x="3449" y="1149"/>
              <a:ext cx="394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2075" tIns="46038" rIns="92075" bIns="46038">
              <a:spAutoFit/>
            </a:bodyPr>
            <a:lstStyle/>
            <a:p>
              <a:r>
                <a:rPr lang="en-US">
                  <a:solidFill>
                    <a:schemeClr val="tx2"/>
                  </a:solidFill>
                  <a:latin typeface="Times New Roman" pitchFamily="18" charset="0"/>
                </a:rPr>
                <a:t>4d</a:t>
              </a:r>
            </a:p>
          </p:txBody>
        </p:sp>
        <p:sp>
          <p:nvSpPr>
            <p:cNvPr id="47148" name="Rectangle 64"/>
            <p:cNvSpPr>
              <a:spLocks noChangeArrowheads="1"/>
            </p:cNvSpPr>
            <p:nvPr/>
          </p:nvSpPr>
          <p:spPr bwMode="auto">
            <a:xfrm>
              <a:off x="3449" y="758"/>
              <a:ext cx="394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2075" tIns="46038" rIns="92075" bIns="46038">
              <a:spAutoFit/>
            </a:bodyPr>
            <a:lstStyle/>
            <a:p>
              <a:r>
                <a:rPr lang="en-US">
                  <a:solidFill>
                    <a:schemeClr val="tx2"/>
                  </a:solidFill>
                  <a:latin typeface="Times New Roman" pitchFamily="18" charset="0"/>
                </a:rPr>
                <a:t>5d</a:t>
              </a:r>
            </a:p>
          </p:txBody>
        </p:sp>
        <p:grpSp>
          <p:nvGrpSpPr>
            <p:cNvPr id="10" name="Group 71"/>
            <p:cNvGrpSpPr>
              <a:grpSpLocks/>
            </p:cNvGrpSpPr>
            <p:nvPr/>
          </p:nvGrpSpPr>
          <p:grpSpPr bwMode="auto">
            <a:xfrm>
              <a:off x="2434" y="1160"/>
              <a:ext cx="1051" cy="251"/>
              <a:chOff x="2434" y="1160"/>
              <a:chExt cx="1051" cy="251"/>
            </a:xfrm>
          </p:grpSpPr>
          <p:sp>
            <p:nvSpPr>
              <p:cNvPr id="47188" name="Rectangle 65"/>
              <p:cNvSpPr>
                <a:spLocks noChangeArrowheads="1"/>
              </p:cNvSpPr>
              <p:nvPr/>
            </p:nvSpPr>
            <p:spPr bwMode="auto">
              <a:xfrm>
                <a:off x="3281" y="1160"/>
                <a:ext cx="204" cy="251"/>
              </a:xfrm>
              <a:prstGeom prst="rect">
                <a:avLst/>
              </a:prstGeom>
              <a:noFill/>
              <a:ln w="12700">
                <a:solidFill>
                  <a:schemeClr val="tx2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7189" name="Rectangle 66"/>
              <p:cNvSpPr>
                <a:spLocks noChangeArrowheads="1"/>
              </p:cNvSpPr>
              <p:nvPr/>
            </p:nvSpPr>
            <p:spPr bwMode="auto">
              <a:xfrm>
                <a:off x="3076" y="1160"/>
                <a:ext cx="204" cy="251"/>
              </a:xfrm>
              <a:prstGeom prst="rect">
                <a:avLst/>
              </a:prstGeom>
              <a:noFill/>
              <a:ln w="12700">
                <a:solidFill>
                  <a:schemeClr val="tx2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11" name="Group 70"/>
              <p:cNvGrpSpPr>
                <a:grpSpLocks/>
              </p:cNvGrpSpPr>
              <p:nvPr/>
            </p:nvGrpSpPr>
            <p:grpSpPr bwMode="auto">
              <a:xfrm>
                <a:off x="2434" y="1160"/>
                <a:ext cx="638" cy="251"/>
                <a:chOff x="2434" y="1160"/>
                <a:chExt cx="638" cy="251"/>
              </a:xfrm>
            </p:grpSpPr>
            <p:sp>
              <p:nvSpPr>
                <p:cNvPr id="47191" name="Rectangle 67"/>
                <p:cNvSpPr>
                  <a:spLocks noChangeArrowheads="1"/>
                </p:cNvSpPr>
                <p:nvPr/>
              </p:nvSpPr>
              <p:spPr bwMode="auto">
                <a:xfrm>
                  <a:off x="2434" y="1160"/>
                  <a:ext cx="204" cy="251"/>
                </a:xfrm>
                <a:prstGeom prst="rect">
                  <a:avLst/>
                </a:prstGeom>
                <a:noFill/>
                <a:ln w="12700">
                  <a:solidFill>
                    <a:schemeClr val="tx2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7192" name="Rectangle 68"/>
                <p:cNvSpPr>
                  <a:spLocks noChangeArrowheads="1"/>
                </p:cNvSpPr>
                <p:nvPr/>
              </p:nvSpPr>
              <p:spPr bwMode="auto">
                <a:xfrm>
                  <a:off x="2648" y="1160"/>
                  <a:ext cx="203" cy="251"/>
                </a:xfrm>
                <a:prstGeom prst="rect">
                  <a:avLst/>
                </a:prstGeom>
                <a:noFill/>
                <a:ln w="12700">
                  <a:solidFill>
                    <a:schemeClr val="tx2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7193" name="Rectangle 69"/>
                <p:cNvSpPr>
                  <a:spLocks noChangeArrowheads="1"/>
                </p:cNvSpPr>
                <p:nvPr/>
              </p:nvSpPr>
              <p:spPr bwMode="auto">
                <a:xfrm>
                  <a:off x="2870" y="1160"/>
                  <a:ext cx="202" cy="251"/>
                </a:xfrm>
                <a:prstGeom prst="rect">
                  <a:avLst/>
                </a:prstGeom>
                <a:noFill/>
                <a:ln w="12700">
                  <a:solidFill>
                    <a:schemeClr val="tx2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grpSp>
          <p:nvGrpSpPr>
            <p:cNvPr id="12" name="Group 78"/>
            <p:cNvGrpSpPr>
              <a:grpSpLocks/>
            </p:cNvGrpSpPr>
            <p:nvPr/>
          </p:nvGrpSpPr>
          <p:grpSpPr bwMode="auto">
            <a:xfrm>
              <a:off x="2434" y="816"/>
              <a:ext cx="1051" cy="251"/>
              <a:chOff x="2434" y="816"/>
              <a:chExt cx="1051" cy="251"/>
            </a:xfrm>
          </p:grpSpPr>
          <p:sp>
            <p:nvSpPr>
              <p:cNvPr id="47182" name="Rectangle 72"/>
              <p:cNvSpPr>
                <a:spLocks noChangeArrowheads="1"/>
              </p:cNvSpPr>
              <p:nvPr/>
            </p:nvSpPr>
            <p:spPr bwMode="auto">
              <a:xfrm>
                <a:off x="3281" y="816"/>
                <a:ext cx="204" cy="251"/>
              </a:xfrm>
              <a:prstGeom prst="rect">
                <a:avLst/>
              </a:prstGeom>
              <a:noFill/>
              <a:ln w="12700">
                <a:solidFill>
                  <a:schemeClr val="tx2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7183" name="Rectangle 73"/>
              <p:cNvSpPr>
                <a:spLocks noChangeArrowheads="1"/>
              </p:cNvSpPr>
              <p:nvPr/>
            </p:nvSpPr>
            <p:spPr bwMode="auto">
              <a:xfrm>
                <a:off x="3076" y="816"/>
                <a:ext cx="204" cy="251"/>
              </a:xfrm>
              <a:prstGeom prst="rect">
                <a:avLst/>
              </a:prstGeom>
              <a:noFill/>
              <a:ln w="12700">
                <a:solidFill>
                  <a:schemeClr val="tx2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13" name="Group 77"/>
              <p:cNvGrpSpPr>
                <a:grpSpLocks/>
              </p:cNvGrpSpPr>
              <p:nvPr/>
            </p:nvGrpSpPr>
            <p:grpSpPr bwMode="auto">
              <a:xfrm>
                <a:off x="2434" y="816"/>
                <a:ext cx="638" cy="251"/>
                <a:chOff x="2434" y="816"/>
                <a:chExt cx="638" cy="251"/>
              </a:xfrm>
            </p:grpSpPr>
            <p:sp>
              <p:nvSpPr>
                <p:cNvPr id="47185" name="Rectangle 74"/>
                <p:cNvSpPr>
                  <a:spLocks noChangeArrowheads="1"/>
                </p:cNvSpPr>
                <p:nvPr/>
              </p:nvSpPr>
              <p:spPr bwMode="auto">
                <a:xfrm>
                  <a:off x="2434" y="816"/>
                  <a:ext cx="204" cy="251"/>
                </a:xfrm>
                <a:prstGeom prst="rect">
                  <a:avLst/>
                </a:prstGeom>
                <a:noFill/>
                <a:ln w="12700">
                  <a:solidFill>
                    <a:schemeClr val="tx2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7186" name="Rectangle 75"/>
                <p:cNvSpPr>
                  <a:spLocks noChangeArrowheads="1"/>
                </p:cNvSpPr>
                <p:nvPr/>
              </p:nvSpPr>
              <p:spPr bwMode="auto">
                <a:xfrm>
                  <a:off x="2648" y="816"/>
                  <a:ext cx="203" cy="251"/>
                </a:xfrm>
                <a:prstGeom prst="rect">
                  <a:avLst/>
                </a:prstGeom>
                <a:noFill/>
                <a:ln w="12700">
                  <a:solidFill>
                    <a:schemeClr val="tx2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7187" name="Rectangle 76"/>
                <p:cNvSpPr>
                  <a:spLocks noChangeArrowheads="1"/>
                </p:cNvSpPr>
                <p:nvPr/>
              </p:nvSpPr>
              <p:spPr bwMode="auto">
                <a:xfrm>
                  <a:off x="2870" y="816"/>
                  <a:ext cx="202" cy="251"/>
                </a:xfrm>
                <a:prstGeom prst="rect">
                  <a:avLst/>
                </a:prstGeom>
                <a:noFill/>
                <a:ln w="12700">
                  <a:solidFill>
                    <a:schemeClr val="tx2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grpSp>
          <p:nvGrpSpPr>
            <p:cNvPr id="14" name="Group 86"/>
            <p:cNvGrpSpPr>
              <a:grpSpLocks/>
            </p:cNvGrpSpPr>
            <p:nvPr/>
          </p:nvGrpSpPr>
          <p:grpSpPr bwMode="auto">
            <a:xfrm>
              <a:off x="3788" y="1005"/>
              <a:ext cx="1273" cy="251"/>
              <a:chOff x="3788" y="1005"/>
              <a:chExt cx="1273" cy="251"/>
            </a:xfrm>
          </p:grpSpPr>
          <p:sp>
            <p:nvSpPr>
              <p:cNvPr id="47175" name="Rectangle 79"/>
              <p:cNvSpPr>
                <a:spLocks noChangeArrowheads="1"/>
              </p:cNvSpPr>
              <p:nvPr/>
            </p:nvSpPr>
            <p:spPr bwMode="auto">
              <a:xfrm>
                <a:off x="4523" y="1005"/>
                <a:ext cx="175" cy="251"/>
              </a:xfrm>
              <a:prstGeom prst="rect">
                <a:avLst/>
              </a:prstGeom>
              <a:noFill/>
              <a:ln w="12700">
                <a:solidFill>
                  <a:schemeClr val="tx2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7176" name="Rectangle 80"/>
              <p:cNvSpPr>
                <a:spLocks noChangeArrowheads="1"/>
              </p:cNvSpPr>
              <p:nvPr/>
            </p:nvSpPr>
            <p:spPr bwMode="auto">
              <a:xfrm>
                <a:off x="4345" y="1005"/>
                <a:ext cx="175" cy="251"/>
              </a:xfrm>
              <a:prstGeom prst="rect">
                <a:avLst/>
              </a:prstGeom>
              <a:noFill/>
              <a:ln w="12700">
                <a:solidFill>
                  <a:schemeClr val="tx2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7177" name="Rectangle 81"/>
              <p:cNvSpPr>
                <a:spLocks noChangeArrowheads="1"/>
              </p:cNvSpPr>
              <p:nvPr/>
            </p:nvSpPr>
            <p:spPr bwMode="auto">
              <a:xfrm>
                <a:off x="3788" y="1005"/>
                <a:ext cx="175" cy="251"/>
              </a:xfrm>
              <a:prstGeom prst="rect">
                <a:avLst/>
              </a:prstGeom>
              <a:noFill/>
              <a:ln w="12700">
                <a:solidFill>
                  <a:schemeClr val="tx2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7178" name="Rectangle 82"/>
              <p:cNvSpPr>
                <a:spLocks noChangeArrowheads="1"/>
              </p:cNvSpPr>
              <p:nvPr/>
            </p:nvSpPr>
            <p:spPr bwMode="auto">
              <a:xfrm>
                <a:off x="3974" y="1005"/>
                <a:ext cx="174" cy="251"/>
              </a:xfrm>
              <a:prstGeom prst="rect">
                <a:avLst/>
              </a:prstGeom>
              <a:noFill/>
              <a:ln w="12700">
                <a:solidFill>
                  <a:schemeClr val="tx2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7179" name="Rectangle 83"/>
              <p:cNvSpPr>
                <a:spLocks noChangeArrowheads="1"/>
              </p:cNvSpPr>
              <p:nvPr/>
            </p:nvSpPr>
            <p:spPr bwMode="auto">
              <a:xfrm>
                <a:off x="4165" y="1005"/>
                <a:ext cx="175" cy="251"/>
              </a:xfrm>
              <a:prstGeom prst="rect">
                <a:avLst/>
              </a:prstGeom>
              <a:noFill/>
              <a:ln w="12700">
                <a:solidFill>
                  <a:schemeClr val="tx2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7180" name="Rectangle 84"/>
              <p:cNvSpPr>
                <a:spLocks noChangeArrowheads="1"/>
              </p:cNvSpPr>
              <p:nvPr/>
            </p:nvSpPr>
            <p:spPr bwMode="auto">
              <a:xfrm>
                <a:off x="4709" y="1005"/>
                <a:ext cx="175" cy="251"/>
              </a:xfrm>
              <a:prstGeom prst="rect">
                <a:avLst/>
              </a:prstGeom>
              <a:noFill/>
              <a:ln w="12700">
                <a:solidFill>
                  <a:schemeClr val="tx2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7181" name="Rectangle 85"/>
              <p:cNvSpPr>
                <a:spLocks noChangeArrowheads="1"/>
              </p:cNvSpPr>
              <p:nvPr/>
            </p:nvSpPr>
            <p:spPr bwMode="auto">
              <a:xfrm>
                <a:off x="4886" y="1005"/>
                <a:ext cx="175" cy="251"/>
              </a:xfrm>
              <a:prstGeom prst="rect">
                <a:avLst/>
              </a:prstGeom>
              <a:noFill/>
              <a:ln w="12700">
                <a:solidFill>
                  <a:schemeClr val="tx2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5" name="Group 94"/>
            <p:cNvGrpSpPr>
              <a:grpSpLocks/>
            </p:cNvGrpSpPr>
            <p:nvPr/>
          </p:nvGrpSpPr>
          <p:grpSpPr bwMode="auto">
            <a:xfrm>
              <a:off x="3777" y="589"/>
              <a:ext cx="1274" cy="252"/>
              <a:chOff x="3777" y="589"/>
              <a:chExt cx="1274" cy="252"/>
            </a:xfrm>
          </p:grpSpPr>
          <p:sp>
            <p:nvSpPr>
              <p:cNvPr id="47168" name="Rectangle 87"/>
              <p:cNvSpPr>
                <a:spLocks noChangeArrowheads="1"/>
              </p:cNvSpPr>
              <p:nvPr/>
            </p:nvSpPr>
            <p:spPr bwMode="auto">
              <a:xfrm>
                <a:off x="4512" y="589"/>
                <a:ext cx="176" cy="252"/>
              </a:xfrm>
              <a:prstGeom prst="rect">
                <a:avLst/>
              </a:prstGeom>
              <a:noFill/>
              <a:ln w="12700">
                <a:solidFill>
                  <a:schemeClr val="tx2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7169" name="Rectangle 88"/>
              <p:cNvSpPr>
                <a:spLocks noChangeArrowheads="1"/>
              </p:cNvSpPr>
              <p:nvPr/>
            </p:nvSpPr>
            <p:spPr bwMode="auto">
              <a:xfrm>
                <a:off x="4334" y="589"/>
                <a:ext cx="176" cy="252"/>
              </a:xfrm>
              <a:prstGeom prst="rect">
                <a:avLst/>
              </a:prstGeom>
              <a:noFill/>
              <a:ln w="12700">
                <a:solidFill>
                  <a:schemeClr val="tx2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7170" name="Rectangle 89"/>
              <p:cNvSpPr>
                <a:spLocks noChangeArrowheads="1"/>
              </p:cNvSpPr>
              <p:nvPr/>
            </p:nvSpPr>
            <p:spPr bwMode="auto">
              <a:xfrm>
                <a:off x="3777" y="589"/>
                <a:ext cx="175" cy="252"/>
              </a:xfrm>
              <a:prstGeom prst="rect">
                <a:avLst/>
              </a:prstGeom>
              <a:noFill/>
              <a:ln w="12700">
                <a:solidFill>
                  <a:schemeClr val="tx2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7171" name="Rectangle 90"/>
              <p:cNvSpPr>
                <a:spLocks noChangeArrowheads="1"/>
              </p:cNvSpPr>
              <p:nvPr/>
            </p:nvSpPr>
            <p:spPr bwMode="auto">
              <a:xfrm>
                <a:off x="3962" y="589"/>
                <a:ext cx="176" cy="252"/>
              </a:xfrm>
              <a:prstGeom prst="rect">
                <a:avLst/>
              </a:prstGeom>
              <a:noFill/>
              <a:ln w="12700">
                <a:solidFill>
                  <a:schemeClr val="tx2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7172" name="Rectangle 91"/>
              <p:cNvSpPr>
                <a:spLocks noChangeArrowheads="1"/>
              </p:cNvSpPr>
              <p:nvPr/>
            </p:nvSpPr>
            <p:spPr bwMode="auto">
              <a:xfrm>
                <a:off x="4155" y="589"/>
                <a:ext cx="174" cy="252"/>
              </a:xfrm>
              <a:prstGeom prst="rect">
                <a:avLst/>
              </a:prstGeom>
              <a:noFill/>
              <a:ln w="12700">
                <a:solidFill>
                  <a:schemeClr val="tx2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7173" name="Rectangle 92"/>
              <p:cNvSpPr>
                <a:spLocks noChangeArrowheads="1"/>
              </p:cNvSpPr>
              <p:nvPr/>
            </p:nvSpPr>
            <p:spPr bwMode="auto">
              <a:xfrm>
                <a:off x="4699" y="589"/>
                <a:ext cx="174" cy="252"/>
              </a:xfrm>
              <a:prstGeom prst="rect">
                <a:avLst/>
              </a:prstGeom>
              <a:noFill/>
              <a:ln w="12700">
                <a:solidFill>
                  <a:schemeClr val="tx2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7174" name="Rectangle 93"/>
              <p:cNvSpPr>
                <a:spLocks noChangeArrowheads="1"/>
              </p:cNvSpPr>
              <p:nvPr/>
            </p:nvSpPr>
            <p:spPr bwMode="auto">
              <a:xfrm>
                <a:off x="4875" y="589"/>
                <a:ext cx="176" cy="252"/>
              </a:xfrm>
              <a:prstGeom prst="rect">
                <a:avLst/>
              </a:prstGeom>
              <a:noFill/>
              <a:ln w="12700">
                <a:solidFill>
                  <a:schemeClr val="tx2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6" name="Group 98"/>
            <p:cNvGrpSpPr>
              <a:grpSpLocks/>
            </p:cNvGrpSpPr>
            <p:nvPr/>
          </p:nvGrpSpPr>
          <p:grpSpPr bwMode="auto">
            <a:xfrm>
              <a:off x="1418" y="356"/>
              <a:ext cx="689" cy="251"/>
              <a:chOff x="1418" y="356"/>
              <a:chExt cx="689" cy="251"/>
            </a:xfrm>
          </p:grpSpPr>
          <p:sp>
            <p:nvSpPr>
              <p:cNvPr id="47165" name="Rectangle 95"/>
              <p:cNvSpPr>
                <a:spLocks noChangeArrowheads="1"/>
              </p:cNvSpPr>
              <p:nvPr/>
            </p:nvSpPr>
            <p:spPr bwMode="auto">
              <a:xfrm>
                <a:off x="1418" y="356"/>
                <a:ext cx="220" cy="251"/>
              </a:xfrm>
              <a:prstGeom prst="rect">
                <a:avLst/>
              </a:prstGeom>
              <a:noFill/>
              <a:ln w="12700">
                <a:solidFill>
                  <a:schemeClr val="tx2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7166" name="Rectangle 96"/>
              <p:cNvSpPr>
                <a:spLocks noChangeArrowheads="1"/>
              </p:cNvSpPr>
              <p:nvPr/>
            </p:nvSpPr>
            <p:spPr bwMode="auto">
              <a:xfrm>
                <a:off x="1650" y="356"/>
                <a:ext cx="219" cy="251"/>
              </a:xfrm>
              <a:prstGeom prst="rect">
                <a:avLst/>
              </a:prstGeom>
              <a:noFill/>
              <a:ln w="12700">
                <a:solidFill>
                  <a:schemeClr val="tx2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7167" name="Rectangle 97"/>
              <p:cNvSpPr>
                <a:spLocks noChangeArrowheads="1"/>
              </p:cNvSpPr>
              <p:nvPr/>
            </p:nvSpPr>
            <p:spPr bwMode="auto">
              <a:xfrm>
                <a:off x="1888" y="356"/>
                <a:ext cx="219" cy="251"/>
              </a:xfrm>
              <a:prstGeom prst="rect">
                <a:avLst/>
              </a:prstGeom>
              <a:noFill/>
              <a:ln w="12700">
                <a:solidFill>
                  <a:schemeClr val="tx2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47154" name="Rectangle 99"/>
            <p:cNvSpPr>
              <a:spLocks noChangeArrowheads="1"/>
            </p:cNvSpPr>
            <p:nvPr/>
          </p:nvSpPr>
          <p:spPr bwMode="auto">
            <a:xfrm>
              <a:off x="2095" y="313"/>
              <a:ext cx="394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2075" tIns="46038" rIns="92075" bIns="46038">
              <a:spAutoFit/>
            </a:bodyPr>
            <a:lstStyle/>
            <a:p>
              <a:r>
                <a:rPr lang="en-US">
                  <a:solidFill>
                    <a:schemeClr val="tx2"/>
                  </a:solidFill>
                  <a:latin typeface="Times New Roman" pitchFamily="18" charset="0"/>
                </a:rPr>
                <a:t>7p</a:t>
              </a:r>
            </a:p>
          </p:txBody>
        </p:sp>
        <p:grpSp>
          <p:nvGrpSpPr>
            <p:cNvPr id="17" name="Group 106"/>
            <p:cNvGrpSpPr>
              <a:grpSpLocks/>
            </p:cNvGrpSpPr>
            <p:nvPr/>
          </p:nvGrpSpPr>
          <p:grpSpPr bwMode="auto">
            <a:xfrm>
              <a:off x="2437" y="430"/>
              <a:ext cx="1051" cy="251"/>
              <a:chOff x="2437" y="430"/>
              <a:chExt cx="1051" cy="251"/>
            </a:xfrm>
          </p:grpSpPr>
          <p:sp>
            <p:nvSpPr>
              <p:cNvPr id="47159" name="Rectangle 100"/>
              <p:cNvSpPr>
                <a:spLocks noChangeArrowheads="1"/>
              </p:cNvSpPr>
              <p:nvPr/>
            </p:nvSpPr>
            <p:spPr bwMode="auto">
              <a:xfrm>
                <a:off x="3284" y="430"/>
                <a:ext cx="204" cy="251"/>
              </a:xfrm>
              <a:prstGeom prst="rect">
                <a:avLst/>
              </a:prstGeom>
              <a:noFill/>
              <a:ln w="12700">
                <a:solidFill>
                  <a:schemeClr val="tx2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7160" name="Rectangle 101"/>
              <p:cNvSpPr>
                <a:spLocks noChangeArrowheads="1"/>
              </p:cNvSpPr>
              <p:nvPr/>
            </p:nvSpPr>
            <p:spPr bwMode="auto">
              <a:xfrm>
                <a:off x="3079" y="430"/>
                <a:ext cx="204" cy="251"/>
              </a:xfrm>
              <a:prstGeom prst="rect">
                <a:avLst/>
              </a:prstGeom>
              <a:noFill/>
              <a:ln w="12700">
                <a:solidFill>
                  <a:schemeClr val="tx2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18" name="Group 105"/>
              <p:cNvGrpSpPr>
                <a:grpSpLocks/>
              </p:cNvGrpSpPr>
              <p:nvPr/>
            </p:nvGrpSpPr>
            <p:grpSpPr bwMode="auto">
              <a:xfrm>
                <a:off x="2437" y="430"/>
                <a:ext cx="638" cy="251"/>
                <a:chOff x="2437" y="430"/>
                <a:chExt cx="638" cy="251"/>
              </a:xfrm>
            </p:grpSpPr>
            <p:sp>
              <p:nvSpPr>
                <p:cNvPr id="47162" name="Rectangle 102"/>
                <p:cNvSpPr>
                  <a:spLocks noChangeArrowheads="1"/>
                </p:cNvSpPr>
                <p:nvPr/>
              </p:nvSpPr>
              <p:spPr bwMode="auto">
                <a:xfrm>
                  <a:off x="2437" y="430"/>
                  <a:ext cx="204" cy="251"/>
                </a:xfrm>
                <a:prstGeom prst="rect">
                  <a:avLst/>
                </a:prstGeom>
                <a:noFill/>
                <a:ln w="12700">
                  <a:solidFill>
                    <a:schemeClr val="tx2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7163" name="Rectangle 103"/>
                <p:cNvSpPr>
                  <a:spLocks noChangeArrowheads="1"/>
                </p:cNvSpPr>
                <p:nvPr/>
              </p:nvSpPr>
              <p:spPr bwMode="auto">
                <a:xfrm>
                  <a:off x="2651" y="430"/>
                  <a:ext cx="203" cy="251"/>
                </a:xfrm>
                <a:prstGeom prst="rect">
                  <a:avLst/>
                </a:prstGeom>
                <a:noFill/>
                <a:ln w="12700">
                  <a:solidFill>
                    <a:schemeClr val="tx2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7164" name="Rectangle 104"/>
                <p:cNvSpPr>
                  <a:spLocks noChangeArrowheads="1"/>
                </p:cNvSpPr>
                <p:nvPr/>
              </p:nvSpPr>
              <p:spPr bwMode="auto">
                <a:xfrm>
                  <a:off x="2873" y="430"/>
                  <a:ext cx="202" cy="251"/>
                </a:xfrm>
                <a:prstGeom prst="rect">
                  <a:avLst/>
                </a:prstGeom>
                <a:noFill/>
                <a:ln w="12700">
                  <a:solidFill>
                    <a:schemeClr val="tx2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sp>
          <p:nvSpPr>
            <p:cNvPr id="47156" name="Rectangle 107"/>
            <p:cNvSpPr>
              <a:spLocks noChangeArrowheads="1"/>
            </p:cNvSpPr>
            <p:nvPr/>
          </p:nvSpPr>
          <p:spPr bwMode="auto">
            <a:xfrm>
              <a:off x="3441" y="371"/>
              <a:ext cx="395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2075" tIns="46038" rIns="92075" bIns="46038">
              <a:spAutoFit/>
            </a:bodyPr>
            <a:lstStyle/>
            <a:p>
              <a:r>
                <a:rPr lang="en-US">
                  <a:solidFill>
                    <a:schemeClr val="tx2"/>
                  </a:solidFill>
                  <a:latin typeface="Times New Roman" pitchFamily="18" charset="0"/>
                </a:rPr>
                <a:t>6d</a:t>
              </a:r>
            </a:p>
          </p:txBody>
        </p:sp>
        <p:sp>
          <p:nvSpPr>
            <p:cNvPr id="47157" name="Rectangle 108"/>
            <p:cNvSpPr>
              <a:spLocks noChangeArrowheads="1"/>
            </p:cNvSpPr>
            <p:nvPr/>
          </p:nvSpPr>
          <p:spPr bwMode="auto">
            <a:xfrm>
              <a:off x="5030" y="952"/>
              <a:ext cx="394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2075" tIns="46038" rIns="92075" bIns="46038">
              <a:spAutoFit/>
            </a:bodyPr>
            <a:lstStyle/>
            <a:p>
              <a:r>
                <a:rPr lang="en-US">
                  <a:solidFill>
                    <a:schemeClr val="tx2"/>
                  </a:solidFill>
                  <a:latin typeface="Times New Roman" pitchFamily="18" charset="0"/>
                </a:rPr>
                <a:t>4f</a:t>
              </a:r>
            </a:p>
          </p:txBody>
        </p:sp>
        <p:sp>
          <p:nvSpPr>
            <p:cNvPr id="47158" name="Rectangle 109"/>
            <p:cNvSpPr>
              <a:spLocks noChangeArrowheads="1"/>
            </p:cNvSpPr>
            <p:nvPr/>
          </p:nvSpPr>
          <p:spPr bwMode="auto">
            <a:xfrm>
              <a:off x="5023" y="554"/>
              <a:ext cx="394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2075" tIns="46038" rIns="92075" bIns="46038">
              <a:spAutoFit/>
            </a:bodyPr>
            <a:lstStyle/>
            <a:p>
              <a:r>
                <a:rPr lang="en-US">
                  <a:solidFill>
                    <a:schemeClr val="tx2"/>
                  </a:solidFill>
                  <a:latin typeface="Times New Roman" pitchFamily="18" charset="0"/>
                </a:rPr>
                <a:t>5f</a:t>
              </a:r>
            </a:p>
          </p:txBody>
        </p:sp>
      </p:grpSp>
      <p:sp>
        <p:nvSpPr>
          <p:cNvPr id="111" name="Line 9"/>
          <p:cNvSpPr>
            <a:spLocks noChangeShapeType="1"/>
          </p:cNvSpPr>
          <p:nvPr/>
        </p:nvSpPr>
        <p:spPr bwMode="auto">
          <a:xfrm flipV="1">
            <a:off x="2882337" y="4131289"/>
            <a:ext cx="0" cy="427038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stealth" w="med" len="lg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2" name="Line 9"/>
          <p:cNvSpPr>
            <a:spLocks noChangeShapeType="1"/>
          </p:cNvSpPr>
          <p:nvPr/>
        </p:nvSpPr>
        <p:spPr bwMode="auto">
          <a:xfrm flipV="1">
            <a:off x="3236298" y="4116541"/>
            <a:ext cx="0" cy="427038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stealth" w="med" len="lg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3" name="Line 9"/>
          <p:cNvSpPr>
            <a:spLocks noChangeShapeType="1"/>
          </p:cNvSpPr>
          <p:nvPr/>
        </p:nvSpPr>
        <p:spPr bwMode="auto">
          <a:xfrm flipV="1">
            <a:off x="1613976" y="4499999"/>
            <a:ext cx="0" cy="427038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stealth" w="med" len="lg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4" name="Line 9"/>
          <p:cNvSpPr>
            <a:spLocks noChangeShapeType="1"/>
          </p:cNvSpPr>
          <p:nvPr/>
        </p:nvSpPr>
        <p:spPr bwMode="auto">
          <a:xfrm flipV="1">
            <a:off x="1672969" y="5709367"/>
            <a:ext cx="0" cy="427038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stealth" w="med" len="lg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5" name="Line 8"/>
          <p:cNvSpPr>
            <a:spLocks noChangeShapeType="1"/>
          </p:cNvSpPr>
          <p:nvPr/>
        </p:nvSpPr>
        <p:spPr bwMode="auto">
          <a:xfrm>
            <a:off x="1447955" y="4437831"/>
            <a:ext cx="0" cy="427038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stealth" w="med" len="lg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6" name="Line 8"/>
          <p:cNvSpPr>
            <a:spLocks noChangeShapeType="1"/>
          </p:cNvSpPr>
          <p:nvPr/>
        </p:nvSpPr>
        <p:spPr bwMode="auto">
          <a:xfrm>
            <a:off x="2716316" y="4113366"/>
            <a:ext cx="0" cy="427038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stealth" w="med" len="lg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7" name="Line 8"/>
          <p:cNvSpPr>
            <a:spLocks noChangeShapeType="1"/>
          </p:cNvSpPr>
          <p:nvPr/>
        </p:nvSpPr>
        <p:spPr bwMode="auto">
          <a:xfrm>
            <a:off x="3085026" y="4113366"/>
            <a:ext cx="0" cy="427038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stealth" w="med" len="lg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8" name="Line 8"/>
          <p:cNvSpPr>
            <a:spLocks noChangeShapeType="1"/>
          </p:cNvSpPr>
          <p:nvPr/>
        </p:nvSpPr>
        <p:spPr bwMode="auto">
          <a:xfrm>
            <a:off x="1492200" y="5706192"/>
            <a:ext cx="0" cy="427038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stealth" w="med" len="lg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ChangeArrowheads="1"/>
          </p:cNvSpPr>
          <p:nvPr/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8371" name="Rectangle 3"/>
          <p:cNvSpPr>
            <a:spLocks noChangeArrowheads="1"/>
          </p:cNvSpPr>
          <p:nvPr/>
        </p:nvSpPr>
        <p:spPr bwMode="auto">
          <a:xfrm>
            <a:off x="4114800" y="3962400"/>
            <a:ext cx="4510088" cy="2400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sz="3400"/>
              <a:t>The next  electrons go into the 3s orbital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sz="3400"/>
              <a:t>only 3 more...</a:t>
            </a:r>
          </a:p>
        </p:txBody>
      </p:sp>
      <p:grpSp>
        <p:nvGrpSpPr>
          <p:cNvPr id="2" name="Group 112"/>
          <p:cNvGrpSpPr>
            <a:grpSpLocks/>
          </p:cNvGrpSpPr>
          <p:nvPr/>
        </p:nvGrpSpPr>
        <p:grpSpPr bwMode="auto">
          <a:xfrm>
            <a:off x="381000" y="457200"/>
            <a:ext cx="8216900" cy="5943600"/>
            <a:chOff x="248" y="288"/>
            <a:chExt cx="5176" cy="3744"/>
          </a:xfrm>
        </p:grpSpPr>
        <p:sp>
          <p:nvSpPr>
            <p:cNvPr id="48145" name="Line 16"/>
            <p:cNvSpPr>
              <a:spLocks noChangeShapeType="1"/>
            </p:cNvSpPr>
            <p:nvPr/>
          </p:nvSpPr>
          <p:spPr bwMode="auto">
            <a:xfrm>
              <a:off x="689" y="288"/>
              <a:ext cx="12" cy="3744"/>
            </a:xfrm>
            <a:prstGeom prst="line">
              <a:avLst/>
            </a:prstGeom>
            <a:noFill/>
            <a:ln w="76200">
              <a:solidFill>
                <a:schemeClr val="tx2"/>
              </a:solidFill>
              <a:round/>
              <a:headEnd type="stealth" w="med" len="lg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8146" name="Rectangle 17"/>
            <p:cNvSpPr>
              <a:spLocks noChangeArrowheads="1"/>
            </p:cNvSpPr>
            <p:nvPr/>
          </p:nvSpPr>
          <p:spPr bwMode="auto">
            <a:xfrm rot="-5400000">
              <a:off x="-885" y="2081"/>
              <a:ext cx="2670" cy="4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2075" tIns="46038" rIns="92075" bIns="46038"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3600">
                  <a:solidFill>
                    <a:schemeClr val="tx2"/>
                  </a:solidFill>
                  <a:latin typeface="Times New Roman" pitchFamily="18" charset="0"/>
                </a:rPr>
                <a:t>Increasing energy</a:t>
              </a:r>
            </a:p>
          </p:txBody>
        </p:sp>
        <p:sp>
          <p:nvSpPr>
            <p:cNvPr id="48147" name="Rectangle 18"/>
            <p:cNvSpPr>
              <a:spLocks noChangeArrowheads="1"/>
            </p:cNvSpPr>
            <p:nvPr/>
          </p:nvSpPr>
          <p:spPr bwMode="auto">
            <a:xfrm>
              <a:off x="843" y="3605"/>
              <a:ext cx="268" cy="251"/>
            </a:xfrm>
            <a:prstGeom prst="rect">
              <a:avLst/>
            </a:prstGeom>
            <a:noFill/>
            <a:ln w="12700">
              <a:solidFill>
                <a:schemeClr val="tx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8148" name="Rectangle 19"/>
            <p:cNvSpPr>
              <a:spLocks noChangeArrowheads="1"/>
            </p:cNvSpPr>
            <p:nvPr/>
          </p:nvSpPr>
          <p:spPr bwMode="auto">
            <a:xfrm>
              <a:off x="843" y="2828"/>
              <a:ext cx="268" cy="250"/>
            </a:xfrm>
            <a:prstGeom prst="rect">
              <a:avLst/>
            </a:prstGeom>
            <a:noFill/>
            <a:ln w="12700">
              <a:solidFill>
                <a:schemeClr val="tx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8149" name="Rectangle 20"/>
            <p:cNvSpPr>
              <a:spLocks noChangeArrowheads="1"/>
            </p:cNvSpPr>
            <p:nvPr/>
          </p:nvSpPr>
          <p:spPr bwMode="auto">
            <a:xfrm>
              <a:off x="843" y="2266"/>
              <a:ext cx="268" cy="251"/>
            </a:xfrm>
            <a:prstGeom prst="rect">
              <a:avLst/>
            </a:prstGeom>
            <a:noFill/>
            <a:ln w="12700">
              <a:solidFill>
                <a:schemeClr val="tx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8150" name="Rectangle 21"/>
            <p:cNvSpPr>
              <a:spLocks noChangeArrowheads="1"/>
            </p:cNvSpPr>
            <p:nvPr/>
          </p:nvSpPr>
          <p:spPr bwMode="auto">
            <a:xfrm>
              <a:off x="843" y="1748"/>
              <a:ext cx="268" cy="251"/>
            </a:xfrm>
            <a:prstGeom prst="rect">
              <a:avLst/>
            </a:prstGeom>
            <a:noFill/>
            <a:ln w="12700">
              <a:solidFill>
                <a:schemeClr val="tx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8151" name="Rectangle 22"/>
            <p:cNvSpPr>
              <a:spLocks noChangeArrowheads="1"/>
            </p:cNvSpPr>
            <p:nvPr/>
          </p:nvSpPr>
          <p:spPr bwMode="auto">
            <a:xfrm>
              <a:off x="843" y="1317"/>
              <a:ext cx="268" cy="252"/>
            </a:xfrm>
            <a:prstGeom prst="rect">
              <a:avLst/>
            </a:prstGeom>
            <a:noFill/>
            <a:ln w="12700">
              <a:solidFill>
                <a:schemeClr val="tx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8152" name="Rectangle 23"/>
            <p:cNvSpPr>
              <a:spLocks noChangeArrowheads="1"/>
            </p:cNvSpPr>
            <p:nvPr/>
          </p:nvSpPr>
          <p:spPr bwMode="auto">
            <a:xfrm>
              <a:off x="853" y="623"/>
              <a:ext cx="268" cy="251"/>
            </a:xfrm>
            <a:prstGeom prst="rect">
              <a:avLst/>
            </a:prstGeom>
            <a:noFill/>
            <a:ln w="12700">
              <a:solidFill>
                <a:schemeClr val="tx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8153" name="Rectangle 24"/>
            <p:cNvSpPr>
              <a:spLocks noChangeArrowheads="1"/>
            </p:cNvSpPr>
            <p:nvPr/>
          </p:nvSpPr>
          <p:spPr bwMode="auto">
            <a:xfrm>
              <a:off x="843" y="1009"/>
              <a:ext cx="268" cy="251"/>
            </a:xfrm>
            <a:prstGeom prst="rect">
              <a:avLst/>
            </a:prstGeom>
            <a:noFill/>
            <a:ln w="12700">
              <a:solidFill>
                <a:schemeClr val="tx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3" name="Group 28"/>
            <p:cNvGrpSpPr>
              <a:grpSpLocks/>
            </p:cNvGrpSpPr>
            <p:nvPr/>
          </p:nvGrpSpPr>
          <p:grpSpPr bwMode="auto">
            <a:xfrm>
              <a:off x="1416" y="2048"/>
              <a:ext cx="668" cy="250"/>
              <a:chOff x="1416" y="2048"/>
              <a:chExt cx="668" cy="250"/>
            </a:xfrm>
          </p:grpSpPr>
          <p:sp>
            <p:nvSpPr>
              <p:cNvPr id="48238" name="Rectangle 25"/>
              <p:cNvSpPr>
                <a:spLocks noChangeArrowheads="1"/>
              </p:cNvSpPr>
              <p:nvPr/>
            </p:nvSpPr>
            <p:spPr bwMode="auto">
              <a:xfrm>
                <a:off x="1416" y="2048"/>
                <a:ext cx="215" cy="250"/>
              </a:xfrm>
              <a:prstGeom prst="rect">
                <a:avLst/>
              </a:prstGeom>
              <a:noFill/>
              <a:ln w="12700">
                <a:solidFill>
                  <a:schemeClr val="tx2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8239" name="Rectangle 26"/>
              <p:cNvSpPr>
                <a:spLocks noChangeArrowheads="1"/>
              </p:cNvSpPr>
              <p:nvPr/>
            </p:nvSpPr>
            <p:spPr bwMode="auto">
              <a:xfrm>
                <a:off x="1643" y="2048"/>
                <a:ext cx="215" cy="250"/>
              </a:xfrm>
              <a:prstGeom prst="rect">
                <a:avLst/>
              </a:prstGeom>
              <a:noFill/>
              <a:ln w="12700">
                <a:solidFill>
                  <a:schemeClr val="tx2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8240" name="Rectangle 27"/>
              <p:cNvSpPr>
                <a:spLocks noChangeArrowheads="1"/>
              </p:cNvSpPr>
              <p:nvPr/>
            </p:nvSpPr>
            <p:spPr bwMode="auto">
              <a:xfrm>
                <a:off x="1868" y="2048"/>
                <a:ext cx="216" cy="250"/>
              </a:xfrm>
              <a:prstGeom prst="rect">
                <a:avLst/>
              </a:prstGeom>
              <a:noFill/>
              <a:ln w="12700">
                <a:solidFill>
                  <a:schemeClr val="tx2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48155" name="Rectangle 29"/>
            <p:cNvSpPr>
              <a:spLocks noChangeArrowheads="1"/>
            </p:cNvSpPr>
            <p:nvPr/>
          </p:nvSpPr>
          <p:spPr bwMode="auto">
            <a:xfrm>
              <a:off x="1146" y="3574"/>
              <a:ext cx="505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2075" tIns="46038" rIns="92075" bIns="46038">
              <a:spAutoFit/>
            </a:bodyPr>
            <a:lstStyle/>
            <a:p>
              <a:r>
                <a:rPr lang="en-US">
                  <a:solidFill>
                    <a:schemeClr val="tx2"/>
                  </a:solidFill>
                  <a:latin typeface="Times New Roman" pitchFamily="18" charset="0"/>
                </a:rPr>
                <a:t>1s</a:t>
              </a:r>
            </a:p>
          </p:txBody>
        </p:sp>
        <p:sp>
          <p:nvSpPr>
            <p:cNvPr id="48156" name="Rectangle 30"/>
            <p:cNvSpPr>
              <a:spLocks noChangeArrowheads="1"/>
            </p:cNvSpPr>
            <p:nvPr/>
          </p:nvSpPr>
          <p:spPr bwMode="auto">
            <a:xfrm>
              <a:off x="1119" y="2805"/>
              <a:ext cx="506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2075" tIns="46038" rIns="92075" bIns="46038">
              <a:spAutoFit/>
            </a:bodyPr>
            <a:lstStyle/>
            <a:p>
              <a:r>
                <a:rPr lang="en-US">
                  <a:solidFill>
                    <a:schemeClr val="tx2"/>
                  </a:solidFill>
                  <a:latin typeface="Times New Roman" pitchFamily="18" charset="0"/>
                </a:rPr>
                <a:t>2s</a:t>
              </a:r>
            </a:p>
          </p:txBody>
        </p:sp>
        <p:sp>
          <p:nvSpPr>
            <p:cNvPr id="48157" name="Rectangle 31"/>
            <p:cNvSpPr>
              <a:spLocks noChangeArrowheads="1"/>
            </p:cNvSpPr>
            <p:nvPr/>
          </p:nvSpPr>
          <p:spPr bwMode="auto">
            <a:xfrm>
              <a:off x="1109" y="2230"/>
              <a:ext cx="506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2075" tIns="46038" rIns="92075" bIns="46038">
              <a:spAutoFit/>
            </a:bodyPr>
            <a:lstStyle/>
            <a:p>
              <a:r>
                <a:rPr lang="en-US">
                  <a:solidFill>
                    <a:schemeClr val="tx2"/>
                  </a:solidFill>
                  <a:latin typeface="Times New Roman" pitchFamily="18" charset="0"/>
                </a:rPr>
                <a:t>3s</a:t>
              </a:r>
            </a:p>
          </p:txBody>
        </p:sp>
        <p:sp>
          <p:nvSpPr>
            <p:cNvPr id="48158" name="Rectangle 32"/>
            <p:cNvSpPr>
              <a:spLocks noChangeArrowheads="1"/>
            </p:cNvSpPr>
            <p:nvPr/>
          </p:nvSpPr>
          <p:spPr bwMode="auto">
            <a:xfrm>
              <a:off x="1100" y="1717"/>
              <a:ext cx="505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2075" tIns="46038" rIns="92075" bIns="46038">
              <a:spAutoFit/>
            </a:bodyPr>
            <a:lstStyle/>
            <a:p>
              <a:r>
                <a:rPr lang="en-US">
                  <a:solidFill>
                    <a:schemeClr val="tx2"/>
                  </a:solidFill>
                  <a:latin typeface="Times New Roman" pitchFamily="18" charset="0"/>
                </a:rPr>
                <a:t>4s</a:t>
              </a:r>
            </a:p>
          </p:txBody>
        </p:sp>
        <p:sp>
          <p:nvSpPr>
            <p:cNvPr id="48159" name="Rectangle 33"/>
            <p:cNvSpPr>
              <a:spLocks noChangeArrowheads="1"/>
            </p:cNvSpPr>
            <p:nvPr/>
          </p:nvSpPr>
          <p:spPr bwMode="auto">
            <a:xfrm>
              <a:off x="1109" y="1280"/>
              <a:ext cx="506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2075" tIns="46038" rIns="92075" bIns="46038">
              <a:spAutoFit/>
            </a:bodyPr>
            <a:lstStyle/>
            <a:p>
              <a:r>
                <a:rPr lang="en-US">
                  <a:solidFill>
                    <a:schemeClr val="tx2"/>
                  </a:solidFill>
                  <a:latin typeface="Times New Roman" pitchFamily="18" charset="0"/>
                </a:rPr>
                <a:t>5s</a:t>
              </a:r>
            </a:p>
          </p:txBody>
        </p:sp>
        <p:sp>
          <p:nvSpPr>
            <p:cNvPr id="48160" name="Rectangle 34"/>
            <p:cNvSpPr>
              <a:spLocks noChangeArrowheads="1"/>
            </p:cNvSpPr>
            <p:nvPr/>
          </p:nvSpPr>
          <p:spPr bwMode="auto">
            <a:xfrm>
              <a:off x="1110" y="950"/>
              <a:ext cx="506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2075" tIns="46038" rIns="92075" bIns="46038">
              <a:spAutoFit/>
            </a:bodyPr>
            <a:lstStyle/>
            <a:p>
              <a:r>
                <a:rPr lang="en-US">
                  <a:solidFill>
                    <a:schemeClr val="tx2"/>
                  </a:solidFill>
                  <a:latin typeface="Times New Roman" pitchFamily="18" charset="0"/>
                </a:rPr>
                <a:t>6s</a:t>
              </a:r>
            </a:p>
          </p:txBody>
        </p:sp>
        <p:sp>
          <p:nvSpPr>
            <p:cNvPr id="48161" name="Rectangle 35"/>
            <p:cNvSpPr>
              <a:spLocks noChangeArrowheads="1"/>
            </p:cNvSpPr>
            <p:nvPr/>
          </p:nvSpPr>
          <p:spPr bwMode="auto">
            <a:xfrm>
              <a:off x="1099" y="586"/>
              <a:ext cx="505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2075" tIns="46038" rIns="92075" bIns="46038">
              <a:spAutoFit/>
            </a:bodyPr>
            <a:lstStyle/>
            <a:p>
              <a:r>
                <a:rPr lang="en-US">
                  <a:solidFill>
                    <a:schemeClr val="tx2"/>
                  </a:solidFill>
                  <a:latin typeface="Times New Roman" pitchFamily="18" charset="0"/>
                </a:rPr>
                <a:t>7s</a:t>
              </a:r>
            </a:p>
          </p:txBody>
        </p:sp>
        <p:grpSp>
          <p:nvGrpSpPr>
            <p:cNvPr id="4" name="Group 39"/>
            <p:cNvGrpSpPr>
              <a:grpSpLocks/>
            </p:cNvGrpSpPr>
            <p:nvPr/>
          </p:nvGrpSpPr>
          <p:grpSpPr bwMode="auto">
            <a:xfrm>
              <a:off x="1416" y="2589"/>
              <a:ext cx="678" cy="251"/>
              <a:chOff x="1416" y="2589"/>
              <a:chExt cx="678" cy="251"/>
            </a:xfrm>
          </p:grpSpPr>
          <p:sp>
            <p:nvSpPr>
              <p:cNvPr id="48235" name="Rectangle 36"/>
              <p:cNvSpPr>
                <a:spLocks noChangeArrowheads="1"/>
              </p:cNvSpPr>
              <p:nvPr/>
            </p:nvSpPr>
            <p:spPr bwMode="auto">
              <a:xfrm>
                <a:off x="1416" y="2589"/>
                <a:ext cx="216" cy="251"/>
              </a:xfrm>
              <a:prstGeom prst="rect">
                <a:avLst/>
              </a:prstGeom>
              <a:noFill/>
              <a:ln w="12700">
                <a:solidFill>
                  <a:schemeClr val="tx2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8236" name="Rectangle 37"/>
              <p:cNvSpPr>
                <a:spLocks noChangeArrowheads="1"/>
              </p:cNvSpPr>
              <p:nvPr/>
            </p:nvSpPr>
            <p:spPr bwMode="auto">
              <a:xfrm>
                <a:off x="1643" y="2589"/>
                <a:ext cx="217" cy="251"/>
              </a:xfrm>
              <a:prstGeom prst="rect">
                <a:avLst/>
              </a:prstGeom>
              <a:noFill/>
              <a:ln w="12700">
                <a:solidFill>
                  <a:schemeClr val="tx2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8237" name="Rectangle 38"/>
              <p:cNvSpPr>
                <a:spLocks noChangeArrowheads="1"/>
              </p:cNvSpPr>
              <p:nvPr/>
            </p:nvSpPr>
            <p:spPr bwMode="auto">
              <a:xfrm>
                <a:off x="1878" y="2589"/>
                <a:ext cx="216" cy="251"/>
              </a:xfrm>
              <a:prstGeom prst="rect">
                <a:avLst/>
              </a:prstGeom>
              <a:noFill/>
              <a:ln w="12700">
                <a:solidFill>
                  <a:schemeClr val="tx2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5" name="Group 43"/>
            <p:cNvGrpSpPr>
              <a:grpSpLocks/>
            </p:cNvGrpSpPr>
            <p:nvPr/>
          </p:nvGrpSpPr>
          <p:grpSpPr bwMode="auto">
            <a:xfrm>
              <a:off x="1416" y="1493"/>
              <a:ext cx="668" cy="250"/>
              <a:chOff x="1416" y="1493"/>
              <a:chExt cx="668" cy="250"/>
            </a:xfrm>
          </p:grpSpPr>
          <p:sp>
            <p:nvSpPr>
              <p:cNvPr id="48232" name="Rectangle 40"/>
              <p:cNvSpPr>
                <a:spLocks noChangeArrowheads="1"/>
              </p:cNvSpPr>
              <p:nvPr/>
            </p:nvSpPr>
            <p:spPr bwMode="auto">
              <a:xfrm>
                <a:off x="1416" y="1493"/>
                <a:ext cx="212" cy="250"/>
              </a:xfrm>
              <a:prstGeom prst="rect">
                <a:avLst/>
              </a:prstGeom>
              <a:noFill/>
              <a:ln w="12700">
                <a:solidFill>
                  <a:schemeClr val="tx2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8233" name="Rectangle 41"/>
              <p:cNvSpPr>
                <a:spLocks noChangeArrowheads="1"/>
              </p:cNvSpPr>
              <p:nvPr/>
            </p:nvSpPr>
            <p:spPr bwMode="auto">
              <a:xfrm>
                <a:off x="1640" y="1493"/>
                <a:ext cx="213" cy="250"/>
              </a:xfrm>
              <a:prstGeom prst="rect">
                <a:avLst/>
              </a:prstGeom>
              <a:noFill/>
              <a:ln w="12700">
                <a:solidFill>
                  <a:schemeClr val="tx2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8234" name="Rectangle 42"/>
              <p:cNvSpPr>
                <a:spLocks noChangeArrowheads="1"/>
              </p:cNvSpPr>
              <p:nvPr/>
            </p:nvSpPr>
            <p:spPr bwMode="auto">
              <a:xfrm>
                <a:off x="1871" y="1493"/>
                <a:ext cx="213" cy="250"/>
              </a:xfrm>
              <a:prstGeom prst="rect">
                <a:avLst/>
              </a:prstGeom>
              <a:noFill/>
              <a:ln w="12700">
                <a:solidFill>
                  <a:schemeClr val="tx2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6" name="Group 47"/>
            <p:cNvGrpSpPr>
              <a:grpSpLocks/>
            </p:cNvGrpSpPr>
            <p:nvPr/>
          </p:nvGrpSpPr>
          <p:grpSpPr bwMode="auto">
            <a:xfrm>
              <a:off x="1416" y="1104"/>
              <a:ext cx="668" cy="250"/>
              <a:chOff x="1416" y="1104"/>
              <a:chExt cx="668" cy="250"/>
            </a:xfrm>
          </p:grpSpPr>
          <p:sp>
            <p:nvSpPr>
              <p:cNvPr id="48229" name="Rectangle 44"/>
              <p:cNvSpPr>
                <a:spLocks noChangeArrowheads="1"/>
              </p:cNvSpPr>
              <p:nvPr/>
            </p:nvSpPr>
            <p:spPr bwMode="auto">
              <a:xfrm>
                <a:off x="1416" y="1104"/>
                <a:ext cx="212" cy="250"/>
              </a:xfrm>
              <a:prstGeom prst="rect">
                <a:avLst/>
              </a:prstGeom>
              <a:noFill/>
              <a:ln w="12700">
                <a:solidFill>
                  <a:schemeClr val="tx2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8230" name="Rectangle 45"/>
              <p:cNvSpPr>
                <a:spLocks noChangeArrowheads="1"/>
              </p:cNvSpPr>
              <p:nvPr/>
            </p:nvSpPr>
            <p:spPr bwMode="auto">
              <a:xfrm>
                <a:off x="1640" y="1104"/>
                <a:ext cx="213" cy="250"/>
              </a:xfrm>
              <a:prstGeom prst="rect">
                <a:avLst/>
              </a:prstGeom>
              <a:noFill/>
              <a:ln w="12700">
                <a:solidFill>
                  <a:schemeClr val="tx2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8231" name="Rectangle 46"/>
              <p:cNvSpPr>
                <a:spLocks noChangeArrowheads="1"/>
              </p:cNvSpPr>
              <p:nvPr/>
            </p:nvSpPr>
            <p:spPr bwMode="auto">
              <a:xfrm>
                <a:off x="1871" y="1104"/>
                <a:ext cx="213" cy="250"/>
              </a:xfrm>
              <a:prstGeom prst="rect">
                <a:avLst/>
              </a:prstGeom>
              <a:noFill/>
              <a:ln w="12700">
                <a:solidFill>
                  <a:schemeClr val="tx2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7" name="Group 51"/>
            <p:cNvGrpSpPr>
              <a:grpSpLocks/>
            </p:cNvGrpSpPr>
            <p:nvPr/>
          </p:nvGrpSpPr>
          <p:grpSpPr bwMode="auto">
            <a:xfrm>
              <a:off x="1416" y="722"/>
              <a:ext cx="688" cy="252"/>
              <a:chOff x="1416" y="722"/>
              <a:chExt cx="688" cy="252"/>
            </a:xfrm>
          </p:grpSpPr>
          <p:sp>
            <p:nvSpPr>
              <p:cNvPr id="48226" name="Rectangle 48"/>
              <p:cNvSpPr>
                <a:spLocks noChangeArrowheads="1"/>
              </p:cNvSpPr>
              <p:nvPr/>
            </p:nvSpPr>
            <p:spPr bwMode="auto">
              <a:xfrm>
                <a:off x="1416" y="722"/>
                <a:ext cx="219" cy="252"/>
              </a:xfrm>
              <a:prstGeom prst="rect">
                <a:avLst/>
              </a:prstGeom>
              <a:noFill/>
              <a:ln w="12700">
                <a:solidFill>
                  <a:schemeClr val="tx2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8227" name="Rectangle 49"/>
              <p:cNvSpPr>
                <a:spLocks noChangeArrowheads="1"/>
              </p:cNvSpPr>
              <p:nvPr/>
            </p:nvSpPr>
            <p:spPr bwMode="auto">
              <a:xfrm>
                <a:off x="1647" y="722"/>
                <a:ext cx="219" cy="252"/>
              </a:xfrm>
              <a:prstGeom prst="rect">
                <a:avLst/>
              </a:prstGeom>
              <a:noFill/>
              <a:ln w="12700">
                <a:solidFill>
                  <a:schemeClr val="tx2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8228" name="Rectangle 50"/>
              <p:cNvSpPr>
                <a:spLocks noChangeArrowheads="1"/>
              </p:cNvSpPr>
              <p:nvPr/>
            </p:nvSpPr>
            <p:spPr bwMode="auto">
              <a:xfrm>
                <a:off x="1885" y="722"/>
                <a:ext cx="219" cy="252"/>
              </a:xfrm>
              <a:prstGeom prst="rect">
                <a:avLst/>
              </a:prstGeom>
              <a:noFill/>
              <a:ln w="12700">
                <a:solidFill>
                  <a:schemeClr val="tx2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48166" name="Rectangle 52"/>
            <p:cNvSpPr>
              <a:spLocks noChangeArrowheads="1"/>
            </p:cNvSpPr>
            <p:nvPr/>
          </p:nvSpPr>
          <p:spPr bwMode="auto">
            <a:xfrm>
              <a:off x="2051" y="2545"/>
              <a:ext cx="395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2075" tIns="46038" rIns="92075" bIns="46038">
              <a:spAutoFit/>
            </a:bodyPr>
            <a:lstStyle/>
            <a:p>
              <a:r>
                <a:rPr lang="en-US">
                  <a:solidFill>
                    <a:schemeClr val="tx2"/>
                  </a:solidFill>
                  <a:latin typeface="Times New Roman" pitchFamily="18" charset="0"/>
                </a:rPr>
                <a:t>2p</a:t>
              </a:r>
            </a:p>
          </p:txBody>
        </p:sp>
        <p:sp>
          <p:nvSpPr>
            <p:cNvPr id="48167" name="Rectangle 53"/>
            <p:cNvSpPr>
              <a:spLocks noChangeArrowheads="1"/>
            </p:cNvSpPr>
            <p:nvPr/>
          </p:nvSpPr>
          <p:spPr bwMode="auto">
            <a:xfrm>
              <a:off x="2051" y="1980"/>
              <a:ext cx="395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2075" tIns="46038" rIns="92075" bIns="46038">
              <a:spAutoFit/>
            </a:bodyPr>
            <a:lstStyle/>
            <a:p>
              <a:r>
                <a:rPr lang="en-US">
                  <a:solidFill>
                    <a:schemeClr val="tx2"/>
                  </a:solidFill>
                  <a:latin typeface="Times New Roman" pitchFamily="18" charset="0"/>
                </a:rPr>
                <a:t>3p</a:t>
              </a:r>
            </a:p>
          </p:txBody>
        </p:sp>
        <p:sp>
          <p:nvSpPr>
            <p:cNvPr id="48168" name="Rectangle 54"/>
            <p:cNvSpPr>
              <a:spLocks noChangeArrowheads="1"/>
            </p:cNvSpPr>
            <p:nvPr/>
          </p:nvSpPr>
          <p:spPr bwMode="auto">
            <a:xfrm>
              <a:off x="2051" y="1440"/>
              <a:ext cx="395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2075" tIns="46038" rIns="92075" bIns="46038">
              <a:spAutoFit/>
            </a:bodyPr>
            <a:lstStyle/>
            <a:p>
              <a:r>
                <a:rPr lang="en-US">
                  <a:solidFill>
                    <a:schemeClr val="tx2"/>
                  </a:solidFill>
                  <a:latin typeface="Times New Roman" pitchFamily="18" charset="0"/>
                </a:rPr>
                <a:t>4p</a:t>
              </a:r>
            </a:p>
          </p:txBody>
        </p:sp>
        <p:sp>
          <p:nvSpPr>
            <p:cNvPr id="48169" name="Rectangle 55"/>
            <p:cNvSpPr>
              <a:spLocks noChangeArrowheads="1"/>
            </p:cNvSpPr>
            <p:nvPr/>
          </p:nvSpPr>
          <p:spPr bwMode="auto">
            <a:xfrm>
              <a:off x="2051" y="1051"/>
              <a:ext cx="395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2075" tIns="46038" rIns="92075" bIns="46038">
              <a:spAutoFit/>
            </a:bodyPr>
            <a:lstStyle/>
            <a:p>
              <a:r>
                <a:rPr lang="en-US">
                  <a:solidFill>
                    <a:schemeClr val="tx2"/>
                  </a:solidFill>
                  <a:latin typeface="Times New Roman" pitchFamily="18" charset="0"/>
                </a:rPr>
                <a:t>5p</a:t>
              </a:r>
            </a:p>
          </p:txBody>
        </p:sp>
        <p:sp>
          <p:nvSpPr>
            <p:cNvPr id="48170" name="Rectangle 56"/>
            <p:cNvSpPr>
              <a:spLocks noChangeArrowheads="1"/>
            </p:cNvSpPr>
            <p:nvPr/>
          </p:nvSpPr>
          <p:spPr bwMode="auto">
            <a:xfrm>
              <a:off x="2051" y="660"/>
              <a:ext cx="395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2075" tIns="46038" rIns="92075" bIns="46038">
              <a:spAutoFit/>
            </a:bodyPr>
            <a:lstStyle/>
            <a:p>
              <a:r>
                <a:rPr lang="en-US">
                  <a:solidFill>
                    <a:schemeClr val="tx2"/>
                  </a:solidFill>
                  <a:latin typeface="Times New Roman" pitchFamily="18" charset="0"/>
                </a:rPr>
                <a:t>6p</a:t>
              </a:r>
            </a:p>
          </p:txBody>
        </p:sp>
        <p:grpSp>
          <p:nvGrpSpPr>
            <p:cNvPr id="8" name="Group 63"/>
            <p:cNvGrpSpPr>
              <a:grpSpLocks/>
            </p:cNvGrpSpPr>
            <p:nvPr/>
          </p:nvGrpSpPr>
          <p:grpSpPr bwMode="auto">
            <a:xfrm>
              <a:off x="2422" y="1688"/>
              <a:ext cx="1051" cy="250"/>
              <a:chOff x="2422" y="1688"/>
              <a:chExt cx="1051" cy="250"/>
            </a:xfrm>
          </p:grpSpPr>
          <p:sp>
            <p:nvSpPr>
              <p:cNvPr id="48220" name="Rectangle 57"/>
              <p:cNvSpPr>
                <a:spLocks noChangeArrowheads="1"/>
              </p:cNvSpPr>
              <p:nvPr/>
            </p:nvSpPr>
            <p:spPr bwMode="auto">
              <a:xfrm>
                <a:off x="3269" y="1688"/>
                <a:ext cx="204" cy="250"/>
              </a:xfrm>
              <a:prstGeom prst="rect">
                <a:avLst/>
              </a:prstGeom>
              <a:noFill/>
              <a:ln w="12700">
                <a:solidFill>
                  <a:schemeClr val="tx2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8221" name="Rectangle 58"/>
              <p:cNvSpPr>
                <a:spLocks noChangeArrowheads="1"/>
              </p:cNvSpPr>
              <p:nvPr/>
            </p:nvSpPr>
            <p:spPr bwMode="auto">
              <a:xfrm>
                <a:off x="3064" y="1688"/>
                <a:ext cx="204" cy="250"/>
              </a:xfrm>
              <a:prstGeom prst="rect">
                <a:avLst/>
              </a:prstGeom>
              <a:noFill/>
              <a:ln w="12700">
                <a:solidFill>
                  <a:schemeClr val="tx2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9" name="Group 62"/>
              <p:cNvGrpSpPr>
                <a:grpSpLocks/>
              </p:cNvGrpSpPr>
              <p:nvPr/>
            </p:nvGrpSpPr>
            <p:grpSpPr bwMode="auto">
              <a:xfrm>
                <a:off x="2422" y="1688"/>
                <a:ext cx="637" cy="250"/>
                <a:chOff x="2422" y="1688"/>
                <a:chExt cx="637" cy="250"/>
              </a:xfrm>
            </p:grpSpPr>
            <p:sp>
              <p:nvSpPr>
                <p:cNvPr id="48223" name="Rectangle 59"/>
                <p:cNvSpPr>
                  <a:spLocks noChangeArrowheads="1"/>
                </p:cNvSpPr>
                <p:nvPr/>
              </p:nvSpPr>
              <p:spPr bwMode="auto">
                <a:xfrm>
                  <a:off x="2422" y="1688"/>
                  <a:ext cx="204" cy="250"/>
                </a:xfrm>
                <a:prstGeom prst="rect">
                  <a:avLst/>
                </a:prstGeom>
                <a:noFill/>
                <a:ln w="12700">
                  <a:solidFill>
                    <a:schemeClr val="tx2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8224" name="Rectangle 60"/>
                <p:cNvSpPr>
                  <a:spLocks noChangeArrowheads="1"/>
                </p:cNvSpPr>
                <p:nvPr/>
              </p:nvSpPr>
              <p:spPr bwMode="auto">
                <a:xfrm>
                  <a:off x="2636" y="1688"/>
                  <a:ext cx="203" cy="250"/>
                </a:xfrm>
                <a:prstGeom prst="rect">
                  <a:avLst/>
                </a:prstGeom>
                <a:noFill/>
                <a:ln w="12700">
                  <a:solidFill>
                    <a:schemeClr val="tx2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8225" name="Rectangle 61"/>
                <p:cNvSpPr>
                  <a:spLocks noChangeArrowheads="1"/>
                </p:cNvSpPr>
                <p:nvPr/>
              </p:nvSpPr>
              <p:spPr bwMode="auto">
                <a:xfrm>
                  <a:off x="2857" y="1688"/>
                  <a:ext cx="202" cy="250"/>
                </a:xfrm>
                <a:prstGeom prst="rect">
                  <a:avLst/>
                </a:prstGeom>
                <a:noFill/>
                <a:ln w="12700">
                  <a:solidFill>
                    <a:schemeClr val="tx2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sp>
          <p:nvSpPr>
            <p:cNvPr id="48172" name="Rectangle 64"/>
            <p:cNvSpPr>
              <a:spLocks noChangeArrowheads="1"/>
            </p:cNvSpPr>
            <p:nvPr/>
          </p:nvSpPr>
          <p:spPr bwMode="auto">
            <a:xfrm>
              <a:off x="3449" y="1639"/>
              <a:ext cx="394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2075" tIns="46038" rIns="92075" bIns="46038">
              <a:spAutoFit/>
            </a:bodyPr>
            <a:lstStyle/>
            <a:p>
              <a:r>
                <a:rPr lang="en-US">
                  <a:solidFill>
                    <a:schemeClr val="tx2"/>
                  </a:solidFill>
                  <a:latin typeface="Times New Roman" pitchFamily="18" charset="0"/>
                </a:rPr>
                <a:t>3d</a:t>
              </a:r>
            </a:p>
          </p:txBody>
        </p:sp>
        <p:sp>
          <p:nvSpPr>
            <p:cNvPr id="48173" name="Rectangle 65"/>
            <p:cNvSpPr>
              <a:spLocks noChangeArrowheads="1"/>
            </p:cNvSpPr>
            <p:nvPr/>
          </p:nvSpPr>
          <p:spPr bwMode="auto">
            <a:xfrm>
              <a:off x="3449" y="1149"/>
              <a:ext cx="394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2075" tIns="46038" rIns="92075" bIns="46038">
              <a:spAutoFit/>
            </a:bodyPr>
            <a:lstStyle/>
            <a:p>
              <a:r>
                <a:rPr lang="en-US">
                  <a:solidFill>
                    <a:schemeClr val="tx2"/>
                  </a:solidFill>
                  <a:latin typeface="Times New Roman" pitchFamily="18" charset="0"/>
                </a:rPr>
                <a:t>4d</a:t>
              </a:r>
            </a:p>
          </p:txBody>
        </p:sp>
        <p:sp>
          <p:nvSpPr>
            <p:cNvPr id="48174" name="Rectangle 66"/>
            <p:cNvSpPr>
              <a:spLocks noChangeArrowheads="1"/>
            </p:cNvSpPr>
            <p:nvPr/>
          </p:nvSpPr>
          <p:spPr bwMode="auto">
            <a:xfrm>
              <a:off x="3449" y="758"/>
              <a:ext cx="394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2075" tIns="46038" rIns="92075" bIns="46038">
              <a:spAutoFit/>
            </a:bodyPr>
            <a:lstStyle/>
            <a:p>
              <a:r>
                <a:rPr lang="en-US">
                  <a:solidFill>
                    <a:schemeClr val="tx2"/>
                  </a:solidFill>
                  <a:latin typeface="Times New Roman" pitchFamily="18" charset="0"/>
                </a:rPr>
                <a:t>5d</a:t>
              </a:r>
            </a:p>
          </p:txBody>
        </p:sp>
        <p:grpSp>
          <p:nvGrpSpPr>
            <p:cNvPr id="10" name="Group 73"/>
            <p:cNvGrpSpPr>
              <a:grpSpLocks/>
            </p:cNvGrpSpPr>
            <p:nvPr/>
          </p:nvGrpSpPr>
          <p:grpSpPr bwMode="auto">
            <a:xfrm>
              <a:off x="2434" y="1160"/>
              <a:ext cx="1051" cy="251"/>
              <a:chOff x="2434" y="1160"/>
              <a:chExt cx="1051" cy="251"/>
            </a:xfrm>
          </p:grpSpPr>
          <p:sp>
            <p:nvSpPr>
              <p:cNvPr id="48214" name="Rectangle 67"/>
              <p:cNvSpPr>
                <a:spLocks noChangeArrowheads="1"/>
              </p:cNvSpPr>
              <p:nvPr/>
            </p:nvSpPr>
            <p:spPr bwMode="auto">
              <a:xfrm>
                <a:off x="3281" y="1160"/>
                <a:ext cx="204" cy="251"/>
              </a:xfrm>
              <a:prstGeom prst="rect">
                <a:avLst/>
              </a:prstGeom>
              <a:noFill/>
              <a:ln w="12700">
                <a:solidFill>
                  <a:schemeClr val="tx2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8215" name="Rectangle 68"/>
              <p:cNvSpPr>
                <a:spLocks noChangeArrowheads="1"/>
              </p:cNvSpPr>
              <p:nvPr/>
            </p:nvSpPr>
            <p:spPr bwMode="auto">
              <a:xfrm>
                <a:off x="3076" y="1160"/>
                <a:ext cx="204" cy="251"/>
              </a:xfrm>
              <a:prstGeom prst="rect">
                <a:avLst/>
              </a:prstGeom>
              <a:noFill/>
              <a:ln w="12700">
                <a:solidFill>
                  <a:schemeClr val="tx2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11" name="Group 72"/>
              <p:cNvGrpSpPr>
                <a:grpSpLocks/>
              </p:cNvGrpSpPr>
              <p:nvPr/>
            </p:nvGrpSpPr>
            <p:grpSpPr bwMode="auto">
              <a:xfrm>
                <a:off x="2434" y="1160"/>
                <a:ext cx="638" cy="251"/>
                <a:chOff x="2434" y="1160"/>
                <a:chExt cx="638" cy="251"/>
              </a:xfrm>
            </p:grpSpPr>
            <p:sp>
              <p:nvSpPr>
                <p:cNvPr id="48217" name="Rectangle 69"/>
                <p:cNvSpPr>
                  <a:spLocks noChangeArrowheads="1"/>
                </p:cNvSpPr>
                <p:nvPr/>
              </p:nvSpPr>
              <p:spPr bwMode="auto">
                <a:xfrm>
                  <a:off x="2434" y="1160"/>
                  <a:ext cx="204" cy="251"/>
                </a:xfrm>
                <a:prstGeom prst="rect">
                  <a:avLst/>
                </a:prstGeom>
                <a:noFill/>
                <a:ln w="12700">
                  <a:solidFill>
                    <a:schemeClr val="tx2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8218" name="Rectangle 70"/>
                <p:cNvSpPr>
                  <a:spLocks noChangeArrowheads="1"/>
                </p:cNvSpPr>
                <p:nvPr/>
              </p:nvSpPr>
              <p:spPr bwMode="auto">
                <a:xfrm>
                  <a:off x="2648" y="1160"/>
                  <a:ext cx="203" cy="251"/>
                </a:xfrm>
                <a:prstGeom prst="rect">
                  <a:avLst/>
                </a:prstGeom>
                <a:noFill/>
                <a:ln w="12700">
                  <a:solidFill>
                    <a:schemeClr val="tx2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8219" name="Rectangle 71"/>
                <p:cNvSpPr>
                  <a:spLocks noChangeArrowheads="1"/>
                </p:cNvSpPr>
                <p:nvPr/>
              </p:nvSpPr>
              <p:spPr bwMode="auto">
                <a:xfrm>
                  <a:off x="2870" y="1160"/>
                  <a:ext cx="202" cy="251"/>
                </a:xfrm>
                <a:prstGeom prst="rect">
                  <a:avLst/>
                </a:prstGeom>
                <a:noFill/>
                <a:ln w="12700">
                  <a:solidFill>
                    <a:schemeClr val="tx2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grpSp>
          <p:nvGrpSpPr>
            <p:cNvPr id="12" name="Group 80"/>
            <p:cNvGrpSpPr>
              <a:grpSpLocks/>
            </p:cNvGrpSpPr>
            <p:nvPr/>
          </p:nvGrpSpPr>
          <p:grpSpPr bwMode="auto">
            <a:xfrm>
              <a:off x="2434" y="816"/>
              <a:ext cx="1051" cy="251"/>
              <a:chOff x="2434" y="816"/>
              <a:chExt cx="1051" cy="251"/>
            </a:xfrm>
          </p:grpSpPr>
          <p:sp>
            <p:nvSpPr>
              <p:cNvPr id="48208" name="Rectangle 74"/>
              <p:cNvSpPr>
                <a:spLocks noChangeArrowheads="1"/>
              </p:cNvSpPr>
              <p:nvPr/>
            </p:nvSpPr>
            <p:spPr bwMode="auto">
              <a:xfrm>
                <a:off x="3281" y="816"/>
                <a:ext cx="204" cy="251"/>
              </a:xfrm>
              <a:prstGeom prst="rect">
                <a:avLst/>
              </a:prstGeom>
              <a:noFill/>
              <a:ln w="12700">
                <a:solidFill>
                  <a:schemeClr val="tx2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8209" name="Rectangle 75"/>
              <p:cNvSpPr>
                <a:spLocks noChangeArrowheads="1"/>
              </p:cNvSpPr>
              <p:nvPr/>
            </p:nvSpPr>
            <p:spPr bwMode="auto">
              <a:xfrm>
                <a:off x="3076" y="816"/>
                <a:ext cx="204" cy="251"/>
              </a:xfrm>
              <a:prstGeom prst="rect">
                <a:avLst/>
              </a:prstGeom>
              <a:noFill/>
              <a:ln w="12700">
                <a:solidFill>
                  <a:schemeClr val="tx2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13" name="Group 79"/>
              <p:cNvGrpSpPr>
                <a:grpSpLocks/>
              </p:cNvGrpSpPr>
              <p:nvPr/>
            </p:nvGrpSpPr>
            <p:grpSpPr bwMode="auto">
              <a:xfrm>
                <a:off x="2434" y="816"/>
                <a:ext cx="638" cy="251"/>
                <a:chOff x="2434" y="816"/>
                <a:chExt cx="638" cy="251"/>
              </a:xfrm>
            </p:grpSpPr>
            <p:sp>
              <p:nvSpPr>
                <p:cNvPr id="48211" name="Rectangle 76"/>
                <p:cNvSpPr>
                  <a:spLocks noChangeArrowheads="1"/>
                </p:cNvSpPr>
                <p:nvPr/>
              </p:nvSpPr>
              <p:spPr bwMode="auto">
                <a:xfrm>
                  <a:off x="2434" y="816"/>
                  <a:ext cx="204" cy="251"/>
                </a:xfrm>
                <a:prstGeom prst="rect">
                  <a:avLst/>
                </a:prstGeom>
                <a:noFill/>
                <a:ln w="12700">
                  <a:solidFill>
                    <a:schemeClr val="tx2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8212" name="Rectangle 77"/>
                <p:cNvSpPr>
                  <a:spLocks noChangeArrowheads="1"/>
                </p:cNvSpPr>
                <p:nvPr/>
              </p:nvSpPr>
              <p:spPr bwMode="auto">
                <a:xfrm>
                  <a:off x="2648" y="816"/>
                  <a:ext cx="203" cy="251"/>
                </a:xfrm>
                <a:prstGeom prst="rect">
                  <a:avLst/>
                </a:prstGeom>
                <a:noFill/>
                <a:ln w="12700">
                  <a:solidFill>
                    <a:schemeClr val="tx2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8213" name="Rectangle 78"/>
                <p:cNvSpPr>
                  <a:spLocks noChangeArrowheads="1"/>
                </p:cNvSpPr>
                <p:nvPr/>
              </p:nvSpPr>
              <p:spPr bwMode="auto">
                <a:xfrm>
                  <a:off x="2870" y="816"/>
                  <a:ext cx="202" cy="251"/>
                </a:xfrm>
                <a:prstGeom prst="rect">
                  <a:avLst/>
                </a:prstGeom>
                <a:noFill/>
                <a:ln w="12700">
                  <a:solidFill>
                    <a:schemeClr val="tx2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grpSp>
          <p:nvGrpSpPr>
            <p:cNvPr id="14" name="Group 88"/>
            <p:cNvGrpSpPr>
              <a:grpSpLocks/>
            </p:cNvGrpSpPr>
            <p:nvPr/>
          </p:nvGrpSpPr>
          <p:grpSpPr bwMode="auto">
            <a:xfrm>
              <a:off x="3788" y="1005"/>
              <a:ext cx="1273" cy="251"/>
              <a:chOff x="3788" y="1005"/>
              <a:chExt cx="1273" cy="251"/>
            </a:xfrm>
          </p:grpSpPr>
          <p:sp>
            <p:nvSpPr>
              <p:cNvPr id="48201" name="Rectangle 81"/>
              <p:cNvSpPr>
                <a:spLocks noChangeArrowheads="1"/>
              </p:cNvSpPr>
              <p:nvPr/>
            </p:nvSpPr>
            <p:spPr bwMode="auto">
              <a:xfrm>
                <a:off x="4523" y="1005"/>
                <a:ext cx="175" cy="251"/>
              </a:xfrm>
              <a:prstGeom prst="rect">
                <a:avLst/>
              </a:prstGeom>
              <a:noFill/>
              <a:ln w="12700">
                <a:solidFill>
                  <a:schemeClr val="tx2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8202" name="Rectangle 82"/>
              <p:cNvSpPr>
                <a:spLocks noChangeArrowheads="1"/>
              </p:cNvSpPr>
              <p:nvPr/>
            </p:nvSpPr>
            <p:spPr bwMode="auto">
              <a:xfrm>
                <a:off x="4345" y="1005"/>
                <a:ext cx="175" cy="251"/>
              </a:xfrm>
              <a:prstGeom prst="rect">
                <a:avLst/>
              </a:prstGeom>
              <a:noFill/>
              <a:ln w="12700">
                <a:solidFill>
                  <a:schemeClr val="tx2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8203" name="Rectangle 83"/>
              <p:cNvSpPr>
                <a:spLocks noChangeArrowheads="1"/>
              </p:cNvSpPr>
              <p:nvPr/>
            </p:nvSpPr>
            <p:spPr bwMode="auto">
              <a:xfrm>
                <a:off x="3788" y="1005"/>
                <a:ext cx="175" cy="251"/>
              </a:xfrm>
              <a:prstGeom prst="rect">
                <a:avLst/>
              </a:prstGeom>
              <a:noFill/>
              <a:ln w="12700">
                <a:solidFill>
                  <a:schemeClr val="tx2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8204" name="Rectangle 84"/>
              <p:cNvSpPr>
                <a:spLocks noChangeArrowheads="1"/>
              </p:cNvSpPr>
              <p:nvPr/>
            </p:nvSpPr>
            <p:spPr bwMode="auto">
              <a:xfrm>
                <a:off x="3974" y="1005"/>
                <a:ext cx="174" cy="251"/>
              </a:xfrm>
              <a:prstGeom prst="rect">
                <a:avLst/>
              </a:prstGeom>
              <a:noFill/>
              <a:ln w="12700">
                <a:solidFill>
                  <a:schemeClr val="tx2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8205" name="Rectangle 85"/>
              <p:cNvSpPr>
                <a:spLocks noChangeArrowheads="1"/>
              </p:cNvSpPr>
              <p:nvPr/>
            </p:nvSpPr>
            <p:spPr bwMode="auto">
              <a:xfrm>
                <a:off x="4165" y="1005"/>
                <a:ext cx="175" cy="251"/>
              </a:xfrm>
              <a:prstGeom prst="rect">
                <a:avLst/>
              </a:prstGeom>
              <a:noFill/>
              <a:ln w="12700">
                <a:solidFill>
                  <a:schemeClr val="tx2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8206" name="Rectangle 86"/>
              <p:cNvSpPr>
                <a:spLocks noChangeArrowheads="1"/>
              </p:cNvSpPr>
              <p:nvPr/>
            </p:nvSpPr>
            <p:spPr bwMode="auto">
              <a:xfrm>
                <a:off x="4709" y="1005"/>
                <a:ext cx="175" cy="251"/>
              </a:xfrm>
              <a:prstGeom prst="rect">
                <a:avLst/>
              </a:prstGeom>
              <a:noFill/>
              <a:ln w="12700">
                <a:solidFill>
                  <a:schemeClr val="tx2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8207" name="Rectangle 87"/>
              <p:cNvSpPr>
                <a:spLocks noChangeArrowheads="1"/>
              </p:cNvSpPr>
              <p:nvPr/>
            </p:nvSpPr>
            <p:spPr bwMode="auto">
              <a:xfrm>
                <a:off x="4886" y="1005"/>
                <a:ext cx="175" cy="251"/>
              </a:xfrm>
              <a:prstGeom prst="rect">
                <a:avLst/>
              </a:prstGeom>
              <a:noFill/>
              <a:ln w="12700">
                <a:solidFill>
                  <a:schemeClr val="tx2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5" name="Group 96"/>
            <p:cNvGrpSpPr>
              <a:grpSpLocks/>
            </p:cNvGrpSpPr>
            <p:nvPr/>
          </p:nvGrpSpPr>
          <p:grpSpPr bwMode="auto">
            <a:xfrm>
              <a:off x="3777" y="589"/>
              <a:ext cx="1274" cy="252"/>
              <a:chOff x="3777" y="589"/>
              <a:chExt cx="1274" cy="252"/>
            </a:xfrm>
          </p:grpSpPr>
          <p:sp>
            <p:nvSpPr>
              <p:cNvPr id="48194" name="Rectangle 89"/>
              <p:cNvSpPr>
                <a:spLocks noChangeArrowheads="1"/>
              </p:cNvSpPr>
              <p:nvPr/>
            </p:nvSpPr>
            <p:spPr bwMode="auto">
              <a:xfrm>
                <a:off x="4512" y="589"/>
                <a:ext cx="176" cy="252"/>
              </a:xfrm>
              <a:prstGeom prst="rect">
                <a:avLst/>
              </a:prstGeom>
              <a:noFill/>
              <a:ln w="12700">
                <a:solidFill>
                  <a:schemeClr val="tx2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8195" name="Rectangle 90"/>
              <p:cNvSpPr>
                <a:spLocks noChangeArrowheads="1"/>
              </p:cNvSpPr>
              <p:nvPr/>
            </p:nvSpPr>
            <p:spPr bwMode="auto">
              <a:xfrm>
                <a:off x="4334" y="589"/>
                <a:ext cx="176" cy="252"/>
              </a:xfrm>
              <a:prstGeom prst="rect">
                <a:avLst/>
              </a:prstGeom>
              <a:noFill/>
              <a:ln w="12700">
                <a:solidFill>
                  <a:schemeClr val="tx2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8196" name="Rectangle 91"/>
              <p:cNvSpPr>
                <a:spLocks noChangeArrowheads="1"/>
              </p:cNvSpPr>
              <p:nvPr/>
            </p:nvSpPr>
            <p:spPr bwMode="auto">
              <a:xfrm>
                <a:off x="3777" y="589"/>
                <a:ext cx="175" cy="252"/>
              </a:xfrm>
              <a:prstGeom prst="rect">
                <a:avLst/>
              </a:prstGeom>
              <a:noFill/>
              <a:ln w="12700">
                <a:solidFill>
                  <a:schemeClr val="tx2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8197" name="Rectangle 92"/>
              <p:cNvSpPr>
                <a:spLocks noChangeArrowheads="1"/>
              </p:cNvSpPr>
              <p:nvPr/>
            </p:nvSpPr>
            <p:spPr bwMode="auto">
              <a:xfrm>
                <a:off x="3962" y="589"/>
                <a:ext cx="176" cy="252"/>
              </a:xfrm>
              <a:prstGeom prst="rect">
                <a:avLst/>
              </a:prstGeom>
              <a:noFill/>
              <a:ln w="12700">
                <a:solidFill>
                  <a:schemeClr val="tx2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8198" name="Rectangle 93"/>
              <p:cNvSpPr>
                <a:spLocks noChangeArrowheads="1"/>
              </p:cNvSpPr>
              <p:nvPr/>
            </p:nvSpPr>
            <p:spPr bwMode="auto">
              <a:xfrm>
                <a:off x="4155" y="589"/>
                <a:ext cx="174" cy="252"/>
              </a:xfrm>
              <a:prstGeom prst="rect">
                <a:avLst/>
              </a:prstGeom>
              <a:noFill/>
              <a:ln w="12700">
                <a:solidFill>
                  <a:schemeClr val="tx2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8199" name="Rectangle 94"/>
              <p:cNvSpPr>
                <a:spLocks noChangeArrowheads="1"/>
              </p:cNvSpPr>
              <p:nvPr/>
            </p:nvSpPr>
            <p:spPr bwMode="auto">
              <a:xfrm>
                <a:off x="4699" y="589"/>
                <a:ext cx="174" cy="252"/>
              </a:xfrm>
              <a:prstGeom prst="rect">
                <a:avLst/>
              </a:prstGeom>
              <a:noFill/>
              <a:ln w="12700">
                <a:solidFill>
                  <a:schemeClr val="tx2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8200" name="Rectangle 95"/>
              <p:cNvSpPr>
                <a:spLocks noChangeArrowheads="1"/>
              </p:cNvSpPr>
              <p:nvPr/>
            </p:nvSpPr>
            <p:spPr bwMode="auto">
              <a:xfrm>
                <a:off x="4875" y="589"/>
                <a:ext cx="176" cy="252"/>
              </a:xfrm>
              <a:prstGeom prst="rect">
                <a:avLst/>
              </a:prstGeom>
              <a:noFill/>
              <a:ln w="12700">
                <a:solidFill>
                  <a:schemeClr val="tx2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6" name="Group 100"/>
            <p:cNvGrpSpPr>
              <a:grpSpLocks/>
            </p:cNvGrpSpPr>
            <p:nvPr/>
          </p:nvGrpSpPr>
          <p:grpSpPr bwMode="auto">
            <a:xfrm>
              <a:off x="1418" y="356"/>
              <a:ext cx="689" cy="251"/>
              <a:chOff x="1418" y="356"/>
              <a:chExt cx="689" cy="251"/>
            </a:xfrm>
          </p:grpSpPr>
          <p:sp>
            <p:nvSpPr>
              <p:cNvPr id="48191" name="Rectangle 97"/>
              <p:cNvSpPr>
                <a:spLocks noChangeArrowheads="1"/>
              </p:cNvSpPr>
              <p:nvPr/>
            </p:nvSpPr>
            <p:spPr bwMode="auto">
              <a:xfrm>
                <a:off x="1418" y="356"/>
                <a:ext cx="220" cy="251"/>
              </a:xfrm>
              <a:prstGeom prst="rect">
                <a:avLst/>
              </a:prstGeom>
              <a:noFill/>
              <a:ln w="12700">
                <a:solidFill>
                  <a:schemeClr val="tx2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8192" name="Rectangle 98"/>
              <p:cNvSpPr>
                <a:spLocks noChangeArrowheads="1"/>
              </p:cNvSpPr>
              <p:nvPr/>
            </p:nvSpPr>
            <p:spPr bwMode="auto">
              <a:xfrm>
                <a:off x="1650" y="356"/>
                <a:ext cx="219" cy="251"/>
              </a:xfrm>
              <a:prstGeom prst="rect">
                <a:avLst/>
              </a:prstGeom>
              <a:noFill/>
              <a:ln w="12700">
                <a:solidFill>
                  <a:schemeClr val="tx2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8193" name="Rectangle 99"/>
              <p:cNvSpPr>
                <a:spLocks noChangeArrowheads="1"/>
              </p:cNvSpPr>
              <p:nvPr/>
            </p:nvSpPr>
            <p:spPr bwMode="auto">
              <a:xfrm>
                <a:off x="1888" y="356"/>
                <a:ext cx="219" cy="251"/>
              </a:xfrm>
              <a:prstGeom prst="rect">
                <a:avLst/>
              </a:prstGeom>
              <a:noFill/>
              <a:ln w="12700">
                <a:solidFill>
                  <a:schemeClr val="tx2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48180" name="Rectangle 101"/>
            <p:cNvSpPr>
              <a:spLocks noChangeArrowheads="1"/>
            </p:cNvSpPr>
            <p:nvPr/>
          </p:nvSpPr>
          <p:spPr bwMode="auto">
            <a:xfrm>
              <a:off x="2095" y="313"/>
              <a:ext cx="394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2075" tIns="46038" rIns="92075" bIns="46038">
              <a:spAutoFit/>
            </a:bodyPr>
            <a:lstStyle/>
            <a:p>
              <a:r>
                <a:rPr lang="en-US">
                  <a:solidFill>
                    <a:schemeClr val="tx2"/>
                  </a:solidFill>
                  <a:latin typeface="Times New Roman" pitchFamily="18" charset="0"/>
                </a:rPr>
                <a:t>7p</a:t>
              </a:r>
            </a:p>
          </p:txBody>
        </p:sp>
        <p:grpSp>
          <p:nvGrpSpPr>
            <p:cNvPr id="17" name="Group 108"/>
            <p:cNvGrpSpPr>
              <a:grpSpLocks/>
            </p:cNvGrpSpPr>
            <p:nvPr/>
          </p:nvGrpSpPr>
          <p:grpSpPr bwMode="auto">
            <a:xfrm>
              <a:off x="2437" y="430"/>
              <a:ext cx="1051" cy="251"/>
              <a:chOff x="2437" y="430"/>
              <a:chExt cx="1051" cy="251"/>
            </a:xfrm>
          </p:grpSpPr>
          <p:sp>
            <p:nvSpPr>
              <p:cNvPr id="48185" name="Rectangle 102"/>
              <p:cNvSpPr>
                <a:spLocks noChangeArrowheads="1"/>
              </p:cNvSpPr>
              <p:nvPr/>
            </p:nvSpPr>
            <p:spPr bwMode="auto">
              <a:xfrm>
                <a:off x="3284" y="430"/>
                <a:ext cx="204" cy="251"/>
              </a:xfrm>
              <a:prstGeom prst="rect">
                <a:avLst/>
              </a:prstGeom>
              <a:noFill/>
              <a:ln w="12700">
                <a:solidFill>
                  <a:schemeClr val="tx2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8186" name="Rectangle 103"/>
              <p:cNvSpPr>
                <a:spLocks noChangeArrowheads="1"/>
              </p:cNvSpPr>
              <p:nvPr/>
            </p:nvSpPr>
            <p:spPr bwMode="auto">
              <a:xfrm>
                <a:off x="3079" y="430"/>
                <a:ext cx="204" cy="251"/>
              </a:xfrm>
              <a:prstGeom prst="rect">
                <a:avLst/>
              </a:prstGeom>
              <a:noFill/>
              <a:ln w="12700">
                <a:solidFill>
                  <a:schemeClr val="tx2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18" name="Group 107"/>
              <p:cNvGrpSpPr>
                <a:grpSpLocks/>
              </p:cNvGrpSpPr>
              <p:nvPr/>
            </p:nvGrpSpPr>
            <p:grpSpPr bwMode="auto">
              <a:xfrm>
                <a:off x="2437" y="430"/>
                <a:ext cx="638" cy="251"/>
                <a:chOff x="2437" y="430"/>
                <a:chExt cx="638" cy="251"/>
              </a:xfrm>
            </p:grpSpPr>
            <p:sp>
              <p:nvSpPr>
                <p:cNvPr id="48188" name="Rectangle 104"/>
                <p:cNvSpPr>
                  <a:spLocks noChangeArrowheads="1"/>
                </p:cNvSpPr>
                <p:nvPr/>
              </p:nvSpPr>
              <p:spPr bwMode="auto">
                <a:xfrm>
                  <a:off x="2437" y="430"/>
                  <a:ext cx="204" cy="251"/>
                </a:xfrm>
                <a:prstGeom prst="rect">
                  <a:avLst/>
                </a:prstGeom>
                <a:noFill/>
                <a:ln w="12700">
                  <a:solidFill>
                    <a:schemeClr val="tx2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8189" name="Rectangle 105"/>
                <p:cNvSpPr>
                  <a:spLocks noChangeArrowheads="1"/>
                </p:cNvSpPr>
                <p:nvPr/>
              </p:nvSpPr>
              <p:spPr bwMode="auto">
                <a:xfrm>
                  <a:off x="2651" y="430"/>
                  <a:ext cx="203" cy="251"/>
                </a:xfrm>
                <a:prstGeom prst="rect">
                  <a:avLst/>
                </a:prstGeom>
                <a:noFill/>
                <a:ln w="12700">
                  <a:solidFill>
                    <a:schemeClr val="tx2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8190" name="Rectangle 106"/>
                <p:cNvSpPr>
                  <a:spLocks noChangeArrowheads="1"/>
                </p:cNvSpPr>
                <p:nvPr/>
              </p:nvSpPr>
              <p:spPr bwMode="auto">
                <a:xfrm>
                  <a:off x="2873" y="430"/>
                  <a:ext cx="202" cy="251"/>
                </a:xfrm>
                <a:prstGeom prst="rect">
                  <a:avLst/>
                </a:prstGeom>
                <a:noFill/>
                <a:ln w="12700">
                  <a:solidFill>
                    <a:schemeClr val="tx2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sp>
          <p:nvSpPr>
            <p:cNvPr id="48182" name="Rectangle 109"/>
            <p:cNvSpPr>
              <a:spLocks noChangeArrowheads="1"/>
            </p:cNvSpPr>
            <p:nvPr/>
          </p:nvSpPr>
          <p:spPr bwMode="auto">
            <a:xfrm>
              <a:off x="3441" y="371"/>
              <a:ext cx="395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2075" tIns="46038" rIns="92075" bIns="46038">
              <a:spAutoFit/>
            </a:bodyPr>
            <a:lstStyle/>
            <a:p>
              <a:r>
                <a:rPr lang="en-US">
                  <a:solidFill>
                    <a:schemeClr val="tx2"/>
                  </a:solidFill>
                  <a:latin typeface="Times New Roman" pitchFamily="18" charset="0"/>
                </a:rPr>
                <a:t>6d</a:t>
              </a:r>
            </a:p>
          </p:txBody>
        </p:sp>
        <p:sp>
          <p:nvSpPr>
            <p:cNvPr id="48183" name="Rectangle 110"/>
            <p:cNvSpPr>
              <a:spLocks noChangeArrowheads="1"/>
            </p:cNvSpPr>
            <p:nvPr/>
          </p:nvSpPr>
          <p:spPr bwMode="auto">
            <a:xfrm>
              <a:off x="5030" y="952"/>
              <a:ext cx="394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2075" tIns="46038" rIns="92075" bIns="46038">
              <a:spAutoFit/>
            </a:bodyPr>
            <a:lstStyle/>
            <a:p>
              <a:r>
                <a:rPr lang="en-US">
                  <a:solidFill>
                    <a:schemeClr val="tx2"/>
                  </a:solidFill>
                  <a:latin typeface="Times New Roman" pitchFamily="18" charset="0"/>
                </a:rPr>
                <a:t>4f</a:t>
              </a:r>
            </a:p>
          </p:txBody>
        </p:sp>
        <p:sp>
          <p:nvSpPr>
            <p:cNvPr id="48184" name="Rectangle 111"/>
            <p:cNvSpPr>
              <a:spLocks noChangeArrowheads="1"/>
            </p:cNvSpPr>
            <p:nvPr/>
          </p:nvSpPr>
          <p:spPr bwMode="auto">
            <a:xfrm>
              <a:off x="5023" y="554"/>
              <a:ext cx="394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2075" tIns="46038" rIns="92075" bIns="46038">
              <a:spAutoFit/>
            </a:bodyPr>
            <a:lstStyle/>
            <a:p>
              <a:r>
                <a:rPr lang="en-US">
                  <a:solidFill>
                    <a:schemeClr val="tx2"/>
                  </a:solidFill>
                  <a:latin typeface="Times New Roman" pitchFamily="18" charset="0"/>
                </a:rPr>
                <a:t>5f</a:t>
              </a:r>
            </a:p>
          </p:txBody>
        </p:sp>
      </p:grpSp>
      <p:sp>
        <p:nvSpPr>
          <p:cNvPr id="113" name="Line 8"/>
          <p:cNvSpPr>
            <a:spLocks noChangeShapeType="1"/>
          </p:cNvSpPr>
          <p:nvPr/>
        </p:nvSpPr>
        <p:spPr bwMode="auto">
          <a:xfrm>
            <a:off x="2357438" y="4108450"/>
            <a:ext cx="0" cy="427038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stealth" w="med" len="lg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4" name="Line 9"/>
          <p:cNvSpPr>
            <a:spLocks noChangeShapeType="1"/>
          </p:cNvSpPr>
          <p:nvPr/>
        </p:nvSpPr>
        <p:spPr bwMode="auto">
          <a:xfrm flipV="1">
            <a:off x="2493963" y="4111625"/>
            <a:ext cx="0" cy="427038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stealth" w="med" len="lg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5" name="Line 9"/>
          <p:cNvSpPr>
            <a:spLocks noChangeShapeType="1"/>
          </p:cNvSpPr>
          <p:nvPr/>
        </p:nvSpPr>
        <p:spPr bwMode="auto">
          <a:xfrm flipV="1">
            <a:off x="2882337" y="4131289"/>
            <a:ext cx="0" cy="427038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stealth" w="med" len="lg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6" name="Line 9"/>
          <p:cNvSpPr>
            <a:spLocks noChangeShapeType="1"/>
          </p:cNvSpPr>
          <p:nvPr/>
        </p:nvSpPr>
        <p:spPr bwMode="auto">
          <a:xfrm flipV="1">
            <a:off x="3236298" y="4116541"/>
            <a:ext cx="0" cy="427038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stealth" w="med" len="lg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7" name="Line 9"/>
          <p:cNvSpPr>
            <a:spLocks noChangeShapeType="1"/>
          </p:cNvSpPr>
          <p:nvPr/>
        </p:nvSpPr>
        <p:spPr bwMode="auto">
          <a:xfrm flipV="1">
            <a:off x="1613976" y="4499999"/>
            <a:ext cx="0" cy="427038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stealth" w="med" len="lg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8" name="Line 9"/>
          <p:cNvSpPr>
            <a:spLocks noChangeShapeType="1"/>
          </p:cNvSpPr>
          <p:nvPr/>
        </p:nvSpPr>
        <p:spPr bwMode="auto">
          <a:xfrm flipV="1">
            <a:off x="1672969" y="5709367"/>
            <a:ext cx="0" cy="427038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stealth" w="med" len="lg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9" name="Line 8"/>
          <p:cNvSpPr>
            <a:spLocks noChangeShapeType="1"/>
          </p:cNvSpPr>
          <p:nvPr/>
        </p:nvSpPr>
        <p:spPr bwMode="auto">
          <a:xfrm>
            <a:off x="1447955" y="4437831"/>
            <a:ext cx="0" cy="427038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stealth" w="med" len="lg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0" name="Line 8"/>
          <p:cNvSpPr>
            <a:spLocks noChangeShapeType="1"/>
          </p:cNvSpPr>
          <p:nvPr/>
        </p:nvSpPr>
        <p:spPr bwMode="auto">
          <a:xfrm>
            <a:off x="2716316" y="4113366"/>
            <a:ext cx="0" cy="427038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stealth" w="med" len="lg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1" name="Line 8"/>
          <p:cNvSpPr>
            <a:spLocks noChangeShapeType="1"/>
          </p:cNvSpPr>
          <p:nvPr/>
        </p:nvSpPr>
        <p:spPr bwMode="auto">
          <a:xfrm>
            <a:off x="3085026" y="4113366"/>
            <a:ext cx="0" cy="427038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stealth" w="med" len="lg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2" name="Line 8"/>
          <p:cNvSpPr>
            <a:spLocks noChangeShapeType="1"/>
          </p:cNvSpPr>
          <p:nvPr/>
        </p:nvSpPr>
        <p:spPr bwMode="auto">
          <a:xfrm>
            <a:off x="1492200" y="5706192"/>
            <a:ext cx="0" cy="427038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stealth" w="med" len="lg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3" name="Line 9"/>
          <p:cNvSpPr>
            <a:spLocks noChangeShapeType="1"/>
          </p:cNvSpPr>
          <p:nvPr/>
        </p:nvSpPr>
        <p:spPr bwMode="auto">
          <a:xfrm flipV="1">
            <a:off x="1633641" y="3649508"/>
            <a:ext cx="0" cy="427038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stealth" w="med" len="lg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4" name="Line 8"/>
          <p:cNvSpPr>
            <a:spLocks noChangeShapeType="1"/>
          </p:cNvSpPr>
          <p:nvPr/>
        </p:nvSpPr>
        <p:spPr bwMode="auto">
          <a:xfrm>
            <a:off x="1467620" y="3587340"/>
            <a:ext cx="0" cy="427038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stealth" w="med" len="lg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371" grpId="0" autoUpdateAnimBg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98"/>
          <p:cNvGrpSpPr>
            <a:grpSpLocks/>
          </p:cNvGrpSpPr>
          <p:nvPr/>
        </p:nvGrpSpPr>
        <p:grpSpPr bwMode="auto">
          <a:xfrm>
            <a:off x="393700" y="457200"/>
            <a:ext cx="8216900" cy="5943600"/>
            <a:chOff x="248" y="288"/>
            <a:chExt cx="5176" cy="3744"/>
          </a:xfrm>
        </p:grpSpPr>
        <p:sp>
          <p:nvSpPr>
            <p:cNvPr id="49175" name="Line 2"/>
            <p:cNvSpPr>
              <a:spLocks noChangeShapeType="1"/>
            </p:cNvSpPr>
            <p:nvPr/>
          </p:nvSpPr>
          <p:spPr bwMode="auto">
            <a:xfrm>
              <a:off x="689" y="288"/>
              <a:ext cx="12" cy="3744"/>
            </a:xfrm>
            <a:prstGeom prst="line">
              <a:avLst/>
            </a:prstGeom>
            <a:noFill/>
            <a:ln w="76200">
              <a:solidFill>
                <a:schemeClr val="tx2"/>
              </a:solidFill>
              <a:round/>
              <a:headEnd type="stealth" w="med" len="lg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9176" name="Rectangle 3"/>
            <p:cNvSpPr>
              <a:spLocks noChangeArrowheads="1"/>
            </p:cNvSpPr>
            <p:nvPr/>
          </p:nvSpPr>
          <p:spPr bwMode="auto">
            <a:xfrm rot="-5400000">
              <a:off x="-885" y="2081"/>
              <a:ext cx="2670" cy="4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2075" tIns="46038" rIns="92075" bIns="46038"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3600">
                  <a:solidFill>
                    <a:schemeClr val="tx2"/>
                  </a:solidFill>
                  <a:latin typeface="Times New Roman" pitchFamily="18" charset="0"/>
                </a:rPr>
                <a:t>Increasing energy</a:t>
              </a:r>
            </a:p>
          </p:txBody>
        </p:sp>
        <p:sp>
          <p:nvSpPr>
            <p:cNvPr id="49177" name="Rectangle 4"/>
            <p:cNvSpPr>
              <a:spLocks noChangeArrowheads="1"/>
            </p:cNvSpPr>
            <p:nvPr/>
          </p:nvSpPr>
          <p:spPr bwMode="auto">
            <a:xfrm>
              <a:off x="843" y="3605"/>
              <a:ext cx="268" cy="251"/>
            </a:xfrm>
            <a:prstGeom prst="rect">
              <a:avLst/>
            </a:prstGeom>
            <a:noFill/>
            <a:ln w="12700">
              <a:solidFill>
                <a:schemeClr val="tx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9178" name="Rectangle 5"/>
            <p:cNvSpPr>
              <a:spLocks noChangeArrowheads="1"/>
            </p:cNvSpPr>
            <p:nvPr/>
          </p:nvSpPr>
          <p:spPr bwMode="auto">
            <a:xfrm>
              <a:off x="843" y="2828"/>
              <a:ext cx="268" cy="250"/>
            </a:xfrm>
            <a:prstGeom prst="rect">
              <a:avLst/>
            </a:prstGeom>
            <a:noFill/>
            <a:ln w="12700">
              <a:solidFill>
                <a:schemeClr val="tx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9179" name="Rectangle 6"/>
            <p:cNvSpPr>
              <a:spLocks noChangeArrowheads="1"/>
            </p:cNvSpPr>
            <p:nvPr/>
          </p:nvSpPr>
          <p:spPr bwMode="auto">
            <a:xfrm>
              <a:off x="843" y="2266"/>
              <a:ext cx="268" cy="251"/>
            </a:xfrm>
            <a:prstGeom prst="rect">
              <a:avLst/>
            </a:prstGeom>
            <a:noFill/>
            <a:ln w="12700">
              <a:solidFill>
                <a:schemeClr val="tx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9180" name="Rectangle 7"/>
            <p:cNvSpPr>
              <a:spLocks noChangeArrowheads="1"/>
            </p:cNvSpPr>
            <p:nvPr/>
          </p:nvSpPr>
          <p:spPr bwMode="auto">
            <a:xfrm>
              <a:off x="843" y="1748"/>
              <a:ext cx="268" cy="251"/>
            </a:xfrm>
            <a:prstGeom prst="rect">
              <a:avLst/>
            </a:prstGeom>
            <a:noFill/>
            <a:ln w="12700">
              <a:solidFill>
                <a:schemeClr val="tx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9181" name="Rectangle 8"/>
            <p:cNvSpPr>
              <a:spLocks noChangeArrowheads="1"/>
            </p:cNvSpPr>
            <p:nvPr/>
          </p:nvSpPr>
          <p:spPr bwMode="auto">
            <a:xfrm>
              <a:off x="843" y="1317"/>
              <a:ext cx="268" cy="252"/>
            </a:xfrm>
            <a:prstGeom prst="rect">
              <a:avLst/>
            </a:prstGeom>
            <a:noFill/>
            <a:ln w="12700">
              <a:solidFill>
                <a:schemeClr val="tx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9182" name="Rectangle 9"/>
            <p:cNvSpPr>
              <a:spLocks noChangeArrowheads="1"/>
            </p:cNvSpPr>
            <p:nvPr/>
          </p:nvSpPr>
          <p:spPr bwMode="auto">
            <a:xfrm>
              <a:off x="853" y="623"/>
              <a:ext cx="268" cy="251"/>
            </a:xfrm>
            <a:prstGeom prst="rect">
              <a:avLst/>
            </a:prstGeom>
            <a:noFill/>
            <a:ln w="12700">
              <a:solidFill>
                <a:schemeClr val="tx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9183" name="Rectangle 10"/>
            <p:cNvSpPr>
              <a:spLocks noChangeArrowheads="1"/>
            </p:cNvSpPr>
            <p:nvPr/>
          </p:nvSpPr>
          <p:spPr bwMode="auto">
            <a:xfrm>
              <a:off x="843" y="1009"/>
              <a:ext cx="268" cy="251"/>
            </a:xfrm>
            <a:prstGeom prst="rect">
              <a:avLst/>
            </a:prstGeom>
            <a:noFill/>
            <a:ln w="12700">
              <a:solidFill>
                <a:schemeClr val="tx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3" name="Group 14"/>
            <p:cNvGrpSpPr>
              <a:grpSpLocks/>
            </p:cNvGrpSpPr>
            <p:nvPr/>
          </p:nvGrpSpPr>
          <p:grpSpPr bwMode="auto">
            <a:xfrm>
              <a:off x="1416" y="2048"/>
              <a:ext cx="668" cy="250"/>
              <a:chOff x="1416" y="2048"/>
              <a:chExt cx="668" cy="250"/>
            </a:xfrm>
          </p:grpSpPr>
          <p:sp>
            <p:nvSpPr>
              <p:cNvPr id="49268" name="Rectangle 11"/>
              <p:cNvSpPr>
                <a:spLocks noChangeArrowheads="1"/>
              </p:cNvSpPr>
              <p:nvPr/>
            </p:nvSpPr>
            <p:spPr bwMode="auto">
              <a:xfrm>
                <a:off x="1416" y="2048"/>
                <a:ext cx="215" cy="250"/>
              </a:xfrm>
              <a:prstGeom prst="rect">
                <a:avLst/>
              </a:prstGeom>
              <a:noFill/>
              <a:ln w="12700">
                <a:solidFill>
                  <a:schemeClr val="tx2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9269" name="Rectangle 12"/>
              <p:cNvSpPr>
                <a:spLocks noChangeArrowheads="1"/>
              </p:cNvSpPr>
              <p:nvPr/>
            </p:nvSpPr>
            <p:spPr bwMode="auto">
              <a:xfrm>
                <a:off x="1643" y="2048"/>
                <a:ext cx="215" cy="250"/>
              </a:xfrm>
              <a:prstGeom prst="rect">
                <a:avLst/>
              </a:prstGeom>
              <a:noFill/>
              <a:ln w="12700">
                <a:solidFill>
                  <a:schemeClr val="tx2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9270" name="Rectangle 13"/>
              <p:cNvSpPr>
                <a:spLocks noChangeArrowheads="1"/>
              </p:cNvSpPr>
              <p:nvPr/>
            </p:nvSpPr>
            <p:spPr bwMode="auto">
              <a:xfrm>
                <a:off x="1868" y="2048"/>
                <a:ext cx="216" cy="250"/>
              </a:xfrm>
              <a:prstGeom prst="rect">
                <a:avLst/>
              </a:prstGeom>
              <a:noFill/>
              <a:ln w="12700">
                <a:solidFill>
                  <a:schemeClr val="tx2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49185" name="Rectangle 15"/>
            <p:cNvSpPr>
              <a:spLocks noChangeArrowheads="1"/>
            </p:cNvSpPr>
            <p:nvPr/>
          </p:nvSpPr>
          <p:spPr bwMode="auto">
            <a:xfrm>
              <a:off x="1146" y="3574"/>
              <a:ext cx="505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2075" tIns="46038" rIns="92075" bIns="46038">
              <a:spAutoFit/>
            </a:bodyPr>
            <a:lstStyle/>
            <a:p>
              <a:r>
                <a:rPr lang="en-US">
                  <a:solidFill>
                    <a:schemeClr val="tx2"/>
                  </a:solidFill>
                  <a:latin typeface="Times New Roman" pitchFamily="18" charset="0"/>
                </a:rPr>
                <a:t>1s</a:t>
              </a:r>
            </a:p>
          </p:txBody>
        </p:sp>
        <p:sp>
          <p:nvSpPr>
            <p:cNvPr id="49186" name="Rectangle 16"/>
            <p:cNvSpPr>
              <a:spLocks noChangeArrowheads="1"/>
            </p:cNvSpPr>
            <p:nvPr/>
          </p:nvSpPr>
          <p:spPr bwMode="auto">
            <a:xfrm>
              <a:off x="1119" y="2805"/>
              <a:ext cx="506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2075" tIns="46038" rIns="92075" bIns="46038">
              <a:spAutoFit/>
            </a:bodyPr>
            <a:lstStyle/>
            <a:p>
              <a:r>
                <a:rPr lang="en-US">
                  <a:solidFill>
                    <a:schemeClr val="tx2"/>
                  </a:solidFill>
                  <a:latin typeface="Times New Roman" pitchFamily="18" charset="0"/>
                </a:rPr>
                <a:t>2s</a:t>
              </a:r>
            </a:p>
          </p:txBody>
        </p:sp>
        <p:sp>
          <p:nvSpPr>
            <p:cNvPr id="49187" name="Rectangle 17"/>
            <p:cNvSpPr>
              <a:spLocks noChangeArrowheads="1"/>
            </p:cNvSpPr>
            <p:nvPr/>
          </p:nvSpPr>
          <p:spPr bwMode="auto">
            <a:xfrm>
              <a:off x="1109" y="2230"/>
              <a:ext cx="506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2075" tIns="46038" rIns="92075" bIns="46038">
              <a:spAutoFit/>
            </a:bodyPr>
            <a:lstStyle/>
            <a:p>
              <a:r>
                <a:rPr lang="en-US">
                  <a:solidFill>
                    <a:schemeClr val="tx2"/>
                  </a:solidFill>
                  <a:latin typeface="Times New Roman" pitchFamily="18" charset="0"/>
                </a:rPr>
                <a:t>3s</a:t>
              </a:r>
            </a:p>
          </p:txBody>
        </p:sp>
        <p:sp>
          <p:nvSpPr>
            <p:cNvPr id="49188" name="Rectangle 18"/>
            <p:cNvSpPr>
              <a:spLocks noChangeArrowheads="1"/>
            </p:cNvSpPr>
            <p:nvPr/>
          </p:nvSpPr>
          <p:spPr bwMode="auto">
            <a:xfrm>
              <a:off x="1100" y="1717"/>
              <a:ext cx="505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2075" tIns="46038" rIns="92075" bIns="46038">
              <a:spAutoFit/>
            </a:bodyPr>
            <a:lstStyle/>
            <a:p>
              <a:r>
                <a:rPr lang="en-US">
                  <a:solidFill>
                    <a:schemeClr val="tx2"/>
                  </a:solidFill>
                  <a:latin typeface="Times New Roman" pitchFamily="18" charset="0"/>
                </a:rPr>
                <a:t>4s</a:t>
              </a:r>
            </a:p>
          </p:txBody>
        </p:sp>
        <p:sp>
          <p:nvSpPr>
            <p:cNvPr id="49189" name="Rectangle 19"/>
            <p:cNvSpPr>
              <a:spLocks noChangeArrowheads="1"/>
            </p:cNvSpPr>
            <p:nvPr/>
          </p:nvSpPr>
          <p:spPr bwMode="auto">
            <a:xfrm>
              <a:off x="1109" y="1280"/>
              <a:ext cx="506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2075" tIns="46038" rIns="92075" bIns="46038">
              <a:spAutoFit/>
            </a:bodyPr>
            <a:lstStyle/>
            <a:p>
              <a:r>
                <a:rPr lang="en-US">
                  <a:solidFill>
                    <a:schemeClr val="tx2"/>
                  </a:solidFill>
                  <a:latin typeface="Times New Roman" pitchFamily="18" charset="0"/>
                </a:rPr>
                <a:t>5s</a:t>
              </a:r>
            </a:p>
          </p:txBody>
        </p:sp>
        <p:sp>
          <p:nvSpPr>
            <p:cNvPr id="49190" name="Rectangle 20"/>
            <p:cNvSpPr>
              <a:spLocks noChangeArrowheads="1"/>
            </p:cNvSpPr>
            <p:nvPr/>
          </p:nvSpPr>
          <p:spPr bwMode="auto">
            <a:xfrm>
              <a:off x="1110" y="950"/>
              <a:ext cx="506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2075" tIns="46038" rIns="92075" bIns="46038">
              <a:spAutoFit/>
            </a:bodyPr>
            <a:lstStyle/>
            <a:p>
              <a:r>
                <a:rPr lang="en-US">
                  <a:solidFill>
                    <a:schemeClr val="tx2"/>
                  </a:solidFill>
                  <a:latin typeface="Times New Roman" pitchFamily="18" charset="0"/>
                </a:rPr>
                <a:t>6s</a:t>
              </a:r>
            </a:p>
          </p:txBody>
        </p:sp>
        <p:sp>
          <p:nvSpPr>
            <p:cNvPr id="49191" name="Rectangle 21"/>
            <p:cNvSpPr>
              <a:spLocks noChangeArrowheads="1"/>
            </p:cNvSpPr>
            <p:nvPr/>
          </p:nvSpPr>
          <p:spPr bwMode="auto">
            <a:xfrm>
              <a:off x="1099" y="586"/>
              <a:ext cx="505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2075" tIns="46038" rIns="92075" bIns="46038">
              <a:spAutoFit/>
            </a:bodyPr>
            <a:lstStyle/>
            <a:p>
              <a:r>
                <a:rPr lang="en-US">
                  <a:solidFill>
                    <a:schemeClr val="tx2"/>
                  </a:solidFill>
                  <a:latin typeface="Times New Roman" pitchFamily="18" charset="0"/>
                </a:rPr>
                <a:t>7s</a:t>
              </a:r>
            </a:p>
          </p:txBody>
        </p:sp>
        <p:grpSp>
          <p:nvGrpSpPr>
            <p:cNvPr id="4" name="Group 25"/>
            <p:cNvGrpSpPr>
              <a:grpSpLocks/>
            </p:cNvGrpSpPr>
            <p:nvPr/>
          </p:nvGrpSpPr>
          <p:grpSpPr bwMode="auto">
            <a:xfrm>
              <a:off x="1416" y="2589"/>
              <a:ext cx="678" cy="251"/>
              <a:chOff x="1416" y="2589"/>
              <a:chExt cx="678" cy="251"/>
            </a:xfrm>
          </p:grpSpPr>
          <p:sp>
            <p:nvSpPr>
              <p:cNvPr id="49265" name="Rectangle 22"/>
              <p:cNvSpPr>
                <a:spLocks noChangeArrowheads="1"/>
              </p:cNvSpPr>
              <p:nvPr/>
            </p:nvSpPr>
            <p:spPr bwMode="auto">
              <a:xfrm>
                <a:off x="1416" y="2589"/>
                <a:ext cx="216" cy="251"/>
              </a:xfrm>
              <a:prstGeom prst="rect">
                <a:avLst/>
              </a:prstGeom>
              <a:noFill/>
              <a:ln w="12700">
                <a:solidFill>
                  <a:schemeClr val="tx2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9266" name="Rectangle 23"/>
              <p:cNvSpPr>
                <a:spLocks noChangeArrowheads="1"/>
              </p:cNvSpPr>
              <p:nvPr/>
            </p:nvSpPr>
            <p:spPr bwMode="auto">
              <a:xfrm>
                <a:off x="1643" y="2589"/>
                <a:ext cx="217" cy="251"/>
              </a:xfrm>
              <a:prstGeom prst="rect">
                <a:avLst/>
              </a:prstGeom>
              <a:noFill/>
              <a:ln w="12700">
                <a:solidFill>
                  <a:schemeClr val="tx2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9267" name="Rectangle 24"/>
              <p:cNvSpPr>
                <a:spLocks noChangeArrowheads="1"/>
              </p:cNvSpPr>
              <p:nvPr/>
            </p:nvSpPr>
            <p:spPr bwMode="auto">
              <a:xfrm>
                <a:off x="1878" y="2589"/>
                <a:ext cx="216" cy="251"/>
              </a:xfrm>
              <a:prstGeom prst="rect">
                <a:avLst/>
              </a:prstGeom>
              <a:noFill/>
              <a:ln w="12700">
                <a:solidFill>
                  <a:schemeClr val="tx2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5" name="Group 29"/>
            <p:cNvGrpSpPr>
              <a:grpSpLocks/>
            </p:cNvGrpSpPr>
            <p:nvPr/>
          </p:nvGrpSpPr>
          <p:grpSpPr bwMode="auto">
            <a:xfrm>
              <a:off x="1416" y="1493"/>
              <a:ext cx="668" cy="250"/>
              <a:chOff x="1416" y="1493"/>
              <a:chExt cx="668" cy="250"/>
            </a:xfrm>
          </p:grpSpPr>
          <p:sp>
            <p:nvSpPr>
              <p:cNvPr id="49262" name="Rectangle 26"/>
              <p:cNvSpPr>
                <a:spLocks noChangeArrowheads="1"/>
              </p:cNvSpPr>
              <p:nvPr/>
            </p:nvSpPr>
            <p:spPr bwMode="auto">
              <a:xfrm>
                <a:off x="1416" y="1493"/>
                <a:ext cx="212" cy="250"/>
              </a:xfrm>
              <a:prstGeom prst="rect">
                <a:avLst/>
              </a:prstGeom>
              <a:noFill/>
              <a:ln w="12700">
                <a:solidFill>
                  <a:schemeClr val="tx2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9263" name="Rectangle 27"/>
              <p:cNvSpPr>
                <a:spLocks noChangeArrowheads="1"/>
              </p:cNvSpPr>
              <p:nvPr/>
            </p:nvSpPr>
            <p:spPr bwMode="auto">
              <a:xfrm>
                <a:off x="1640" y="1493"/>
                <a:ext cx="213" cy="250"/>
              </a:xfrm>
              <a:prstGeom prst="rect">
                <a:avLst/>
              </a:prstGeom>
              <a:noFill/>
              <a:ln w="12700">
                <a:solidFill>
                  <a:schemeClr val="tx2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9264" name="Rectangle 28"/>
              <p:cNvSpPr>
                <a:spLocks noChangeArrowheads="1"/>
              </p:cNvSpPr>
              <p:nvPr/>
            </p:nvSpPr>
            <p:spPr bwMode="auto">
              <a:xfrm>
                <a:off x="1871" y="1493"/>
                <a:ext cx="213" cy="250"/>
              </a:xfrm>
              <a:prstGeom prst="rect">
                <a:avLst/>
              </a:prstGeom>
              <a:noFill/>
              <a:ln w="12700">
                <a:solidFill>
                  <a:schemeClr val="tx2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6" name="Group 33"/>
            <p:cNvGrpSpPr>
              <a:grpSpLocks/>
            </p:cNvGrpSpPr>
            <p:nvPr/>
          </p:nvGrpSpPr>
          <p:grpSpPr bwMode="auto">
            <a:xfrm>
              <a:off x="1416" y="1104"/>
              <a:ext cx="668" cy="250"/>
              <a:chOff x="1416" y="1104"/>
              <a:chExt cx="668" cy="250"/>
            </a:xfrm>
          </p:grpSpPr>
          <p:sp>
            <p:nvSpPr>
              <p:cNvPr id="49259" name="Rectangle 30"/>
              <p:cNvSpPr>
                <a:spLocks noChangeArrowheads="1"/>
              </p:cNvSpPr>
              <p:nvPr/>
            </p:nvSpPr>
            <p:spPr bwMode="auto">
              <a:xfrm>
                <a:off x="1416" y="1104"/>
                <a:ext cx="212" cy="250"/>
              </a:xfrm>
              <a:prstGeom prst="rect">
                <a:avLst/>
              </a:prstGeom>
              <a:noFill/>
              <a:ln w="12700">
                <a:solidFill>
                  <a:schemeClr val="tx2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9260" name="Rectangle 31"/>
              <p:cNvSpPr>
                <a:spLocks noChangeArrowheads="1"/>
              </p:cNvSpPr>
              <p:nvPr/>
            </p:nvSpPr>
            <p:spPr bwMode="auto">
              <a:xfrm>
                <a:off x="1640" y="1104"/>
                <a:ext cx="213" cy="250"/>
              </a:xfrm>
              <a:prstGeom prst="rect">
                <a:avLst/>
              </a:prstGeom>
              <a:noFill/>
              <a:ln w="12700">
                <a:solidFill>
                  <a:schemeClr val="tx2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9261" name="Rectangle 32"/>
              <p:cNvSpPr>
                <a:spLocks noChangeArrowheads="1"/>
              </p:cNvSpPr>
              <p:nvPr/>
            </p:nvSpPr>
            <p:spPr bwMode="auto">
              <a:xfrm>
                <a:off x="1871" y="1104"/>
                <a:ext cx="213" cy="250"/>
              </a:xfrm>
              <a:prstGeom prst="rect">
                <a:avLst/>
              </a:prstGeom>
              <a:noFill/>
              <a:ln w="12700">
                <a:solidFill>
                  <a:schemeClr val="tx2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7" name="Group 37"/>
            <p:cNvGrpSpPr>
              <a:grpSpLocks/>
            </p:cNvGrpSpPr>
            <p:nvPr/>
          </p:nvGrpSpPr>
          <p:grpSpPr bwMode="auto">
            <a:xfrm>
              <a:off x="1416" y="722"/>
              <a:ext cx="688" cy="252"/>
              <a:chOff x="1416" y="722"/>
              <a:chExt cx="688" cy="252"/>
            </a:xfrm>
          </p:grpSpPr>
          <p:sp>
            <p:nvSpPr>
              <p:cNvPr id="49256" name="Rectangle 34"/>
              <p:cNvSpPr>
                <a:spLocks noChangeArrowheads="1"/>
              </p:cNvSpPr>
              <p:nvPr/>
            </p:nvSpPr>
            <p:spPr bwMode="auto">
              <a:xfrm>
                <a:off x="1416" y="722"/>
                <a:ext cx="219" cy="252"/>
              </a:xfrm>
              <a:prstGeom prst="rect">
                <a:avLst/>
              </a:prstGeom>
              <a:noFill/>
              <a:ln w="12700">
                <a:solidFill>
                  <a:schemeClr val="tx2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9257" name="Rectangle 35"/>
              <p:cNvSpPr>
                <a:spLocks noChangeArrowheads="1"/>
              </p:cNvSpPr>
              <p:nvPr/>
            </p:nvSpPr>
            <p:spPr bwMode="auto">
              <a:xfrm>
                <a:off x="1647" y="722"/>
                <a:ext cx="219" cy="252"/>
              </a:xfrm>
              <a:prstGeom prst="rect">
                <a:avLst/>
              </a:prstGeom>
              <a:noFill/>
              <a:ln w="12700">
                <a:solidFill>
                  <a:schemeClr val="tx2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9258" name="Rectangle 36"/>
              <p:cNvSpPr>
                <a:spLocks noChangeArrowheads="1"/>
              </p:cNvSpPr>
              <p:nvPr/>
            </p:nvSpPr>
            <p:spPr bwMode="auto">
              <a:xfrm>
                <a:off x="1885" y="722"/>
                <a:ext cx="219" cy="252"/>
              </a:xfrm>
              <a:prstGeom prst="rect">
                <a:avLst/>
              </a:prstGeom>
              <a:noFill/>
              <a:ln w="12700">
                <a:solidFill>
                  <a:schemeClr val="tx2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49196" name="Rectangle 38"/>
            <p:cNvSpPr>
              <a:spLocks noChangeArrowheads="1"/>
            </p:cNvSpPr>
            <p:nvPr/>
          </p:nvSpPr>
          <p:spPr bwMode="auto">
            <a:xfrm>
              <a:off x="2051" y="2545"/>
              <a:ext cx="395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2075" tIns="46038" rIns="92075" bIns="46038">
              <a:spAutoFit/>
            </a:bodyPr>
            <a:lstStyle/>
            <a:p>
              <a:r>
                <a:rPr lang="en-US">
                  <a:solidFill>
                    <a:schemeClr val="tx2"/>
                  </a:solidFill>
                  <a:latin typeface="Times New Roman" pitchFamily="18" charset="0"/>
                </a:rPr>
                <a:t>2p</a:t>
              </a:r>
            </a:p>
          </p:txBody>
        </p:sp>
        <p:sp>
          <p:nvSpPr>
            <p:cNvPr id="49197" name="Rectangle 39"/>
            <p:cNvSpPr>
              <a:spLocks noChangeArrowheads="1"/>
            </p:cNvSpPr>
            <p:nvPr/>
          </p:nvSpPr>
          <p:spPr bwMode="auto">
            <a:xfrm>
              <a:off x="2051" y="1980"/>
              <a:ext cx="395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2075" tIns="46038" rIns="92075" bIns="46038">
              <a:spAutoFit/>
            </a:bodyPr>
            <a:lstStyle/>
            <a:p>
              <a:r>
                <a:rPr lang="en-US">
                  <a:solidFill>
                    <a:schemeClr val="tx2"/>
                  </a:solidFill>
                  <a:latin typeface="Times New Roman" pitchFamily="18" charset="0"/>
                </a:rPr>
                <a:t>3p</a:t>
              </a:r>
            </a:p>
          </p:txBody>
        </p:sp>
        <p:sp>
          <p:nvSpPr>
            <p:cNvPr id="49198" name="Rectangle 40"/>
            <p:cNvSpPr>
              <a:spLocks noChangeArrowheads="1"/>
            </p:cNvSpPr>
            <p:nvPr/>
          </p:nvSpPr>
          <p:spPr bwMode="auto">
            <a:xfrm>
              <a:off x="2051" y="1440"/>
              <a:ext cx="395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2075" tIns="46038" rIns="92075" bIns="46038">
              <a:spAutoFit/>
            </a:bodyPr>
            <a:lstStyle/>
            <a:p>
              <a:r>
                <a:rPr lang="en-US">
                  <a:solidFill>
                    <a:schemeClr val="tx2"/>
                  </a:solidFill>
                  <a:latin typeface="Times New Roman" pitchFamily="18" charset="0"/>
                </a:rPr>
                <a:t>4p</a:t>
              </a:r>
            </a:p>
          </p:txBody>
        </p:sp>
        <p:sp>
          <p:nvSpPr>
            <p:cNvPr id="49199" name="Rectangle 41"/>
            <p:cNvSpPr>
              <a:spLocks noChangeArrowheads="1"/>
            </p:cNvSpPr>
            <p:nvPr/>
          </p:nvSpPr>
          <p:spPr bwMode="auto">
            <a:xfrm>
              <a:off x="2051" y="1051"/>
              <a:ext cx="395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2075" tIns="46038" rIns="92075" bIns="46038">
              <a:spAutoFit/>
            </a:bodyPr>
            <a:lstStyle/>
            <a:p>
              <a:r>
                <a:rPr lang="en-US">
                  <a:solidFill>
                    <a:schemeClr val="tx2"/>
                  </a:solidFill>
                  <a:latin typeface="Times New Roman" pitchFamily="18" charset="0"/>
                </a:rPr>
                <a:t>5p</a:t>
              </a:r>
            </a:p>
          </p:txBody>
        </p:sp>
        <p:sp>
          <p:nvSpPr>
            <p:cNvPr id="49200" name="Rectangle 42"/>
            <p:cNvSpPr>
              <a:spLocks noChangeArrowheads="1"/>
            </p:cNvSpPr>
            <p:nvPr/>
          </p:nvSpPr>
          <p:spPr bwMode="auto">
            <a:xfrm>
              <a:off x="2051" y="660"/>
              <a:ext cx="395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2075" tIns="46038" rIns="92075" bIns="46038">
              <a:spAutoFit/>
            </a:bodyPr>
            <a:lstStyle/>
            <a:p>
              <a:r>
                <a:rPr lang="en-US">
                  <a:solidFill>
                    <a:schemeClr val="tx2"/>
                  </a:solidFill>
                  <a:latin typeface="Times New Roman" pitchFamily="18" charset="0"/>
                </a:rPr>
                <a:t>6p</a:t>
              </a:r>
            </a:p>
          </p:txBody>
        </p:sp>
        <p:grpSp>
          <p:nvGrpSpPr>
            <p:cNvPr id="8" name="Group 49"/>
            <p:cNvGrpSpPr>
              <a:grpSpLocks/>
            </p:cNvGrpSpPr>
            <p:nvPr/>
          </p:nvGrpSpPr>
          <p:grpSpPr bwMode="auto">
            <a:xfrm>
              <a:off x="2422" y="1688"/>
              <a:ext cx="1051" cy="250"/>
              <a:chOff x="2422" y="1688"/>
              <a:chExt cx="1051" cy="250"/>
            </a:xfrm>
          </p:grpSpPr>
          <p:sp>
            <p:nvSpPr>
              <p:cNvPr id="49250" name="Rectangle 43"/>
              <p:cNvSpPr>
                <a:spLocks noChangeArrowheads="1"/>
              </p:cNvSpPr>
              <p:nvPr/>
            </p:nvSpPr>
            <p:spPr bwMode="auto">
              <a:xfrm>
                <a:off x="3269" y="1688"/>
                <a:ext cx="204" cy="250"/>
              </a:xfrm>
              <a:prstGeom prst="rect">
                <a:avLst/>
              </a:prstGeom>
              <a:noFill/>
              <a:ln w="12700">
                <a:solidFill>
                  <a:schemeClr val="tx2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9251" name="Rectangle 44"/>
              <p:cNvSpPr>
                <a:spLocks noChangeArrowheads="1"/>
              </p:cNvSpPr>
              <p:nvPr/>
            </p:nvSpPr>
            <p:spPr bwMode="auto">
              <a:xfrm>
                <a:off x="3064" y="1688"/>
                <a:ext cx="204" cy="250"/>
              </a:xfrm>
              <a:prstGeom prst="rect">
                <a:avLst/>
              </a:prstGeom>
              <a:noFill/>
              <a:ln w="12700">
                <a:solidFill>
                  <a:schemeClr val="tx2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9" name="Group 48"/>
              <p:cNvGrpSpPr>
                <a:grpSpLocks/>
              </p:cNvGrpSpPr>
              <p:nvPr/>
            </p:nvGrpSpPr>
            <p:grpSpPr bwMode="auto">
              <a:xfrm>
                <a:off x="2422" y="1688"/>
                <a:ext cx="637" cy="250"/>
                <a:chOff x="2422" y="1688"/>
                <a:chExt cx="637" cy="250"/>
              </a:xfrm>
            </p:grpSpPr>
            <p:sp>
              <p:nvSpPr>
                <p:cNvPr id="49253" name="Rectangle 45"/>
                <p:cNvSpPr>
                  <a:spLocks noChangeArrowheads="1"/>
                </p:cNvSpPr>
                <p:nvPr/>
              </p:nvSpPr>
              <p:spPr bwMode="auto">
                <a:xfrm>
                  <a:off x="2422" y="1688"/>
                  <a:ext cx="204" cy="250"/>
                </a:xfrm>
                <a:prstGeom prst="rect">
                  <a:avLst/>
                </a:prstGeom>
                <a:noFill/>
                <a:ln w="12700">
                  <a:solidFill>
                    <a:schemeClr val="tx2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9254" name="Rectangle 46"/>
                <p:cNvSpPr>
                  <a:spLocks noChangeArrowheads="1"/>
                </p:cNvSpPr>
                <p:nvPr/>
              </p:nvSpPr>
              <p:spPr bwMode="auto">
                <a:xfrm>
                  <a:off x="2636" y="1688"/>
                  <a:ext cx="203" cy="250"/>
                </a:xfrm>
                <a:prstGeom prst="rect">
                  <a:avLst/>
                </a:prstGeom>
                <a:noFill/>
                <a:ln w="12700">
                  <a:solidFill>
                    <a:schemeClr val="tx2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9255" name="Rectangle 47"/>
                <p:cNvSpPr>
                  <a:spLocks noChangeArrowheads="1"/>
                </p:cNvSpPr>
                <p:nvPr/>
              </p:nvSpPr>
              <p:spPr bwMode="auto">
                <a:xfrm>
                  <a:off x="2857" y="1688"/>
                  <a:ext cx="202" cy="250"/>
                </a:xfrm>
                <a:prstGeom prst="rect">
                  <a:avLst/>
                </a:prstGeom>
                <a:noFill/>
                <a:ln w="12700">
                  <a:solidFill>
                    <a:schemeClr val="tx2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sp>
          <p:nvSpPr>
            <p:cNvPr id="49202" name="Rectangle 50"/>
            <p:cNvSpPr>
              <a:spLocks noChangeArrowheads="1"/>
            </p:cNvSpPr>
            <p:nvPr/>
          </p:nvSpPr>
          <p:spPr bwMode="auto">
            <a:xfrm>
              <a:off x="3449" y="1639"/>
              <a:ext cx="394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2075" tIns="46038" rIns="92075" bIns="46038">
              <a:spAutoFit/>
            </a:bodyPr>
            <a:lstStyle/>
            <a:p>
              <a:r>
                <a:rPr lang="en-US">
                  <a:solidFill>
                    <a:schemeClr val="tx2"/>
                  </a:solidFill>
                  <a:latin typeface="Times New Roman" pitchFamily="18" charset="0"/>
                </a:rPr>
                <a:t>3d</a:t>
              </a:r>
            </a:p>
          </p:txBody>
        </p:sp>
        <p:sp>
          <p:nvSpPr>
            <p:cNvPr id="49203" name="Rectangle 51"/>
            <p:cNvSpPr>
              <a:spLocks noChangeArrowheads="1"/>
            </p:cNvSpPr>
            <p:nvPr/>
          </p:nvSpPr>
          <p:spPr bwMode="auto">
            <a:xfrm>
              <a:off x="3449" y="1149"/>
              <a:ext cx="394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2075" tIns="46038" rIns="92075" bIns="46038">
              <a:spAutoFit/>
            </a:bodyPr>
            <a:lstStyle/>
            <a:p>
              <a:r>
                <a:rPr lang="en-US">
                  <a:solidFill>
                    <a:schemeClr val="tx2"/>
                  </a:solidFill>
                  <a:latin typeface="Times New Roman" pitchFamily="18" charset="0"/>
                </a:rPr>
                <a:t>4d</a:t>
              </a:r>
            </a:p>
          </p:txBody>
        </p:sp>
        <p:sp>
          <p:nvSpPr>
            <p:cNvPr id="49204" name="Rectangle 52"/>
            <p:cNvSpPr>
              <a:spLocks noChangeArrowheads="1"/>
            </p:cNvSpPr>
            <p:nvPr/>
          </p:nvSpPr>
          <p:spPr bwMode="auto">
            <a:xfrm>
              <a:off x="3449" y="758"/>
              <a:ext cx="394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2075" tIns="46038" rIns="92075" bIns="46038">
              <a:spAutoFit/>
            </a:bodyPr>
            <a:lstStyle/>
            <a:p>
              <a:r>
                <a:rPr lang="en-US">
                  <a:solidFill>
                    <a:schemeClr val="tx2"/>
                  </a:solidFill>
                  <a:latin typeface="Times New Roman" pitchFamily="18" charset="0"/>
                </a:rPr>
                <a:t>5d</a:t>
              </a:r>
            </a:p>
          </p:txBody>
        </p:sp>
        <p:grpSp>
          <p:nvGrpSpPr>
            <p:cNvPr id="10" name="Group 59"/>
            <p:cNvGrpSpPr>
              <a:grpSpLocks/>
            </p:cNvGrpSpPr>
            <p:nvPr/>
          </p:nvGrpSpPr>
          <p:grpSpPr bwMode="auto">
            <a:xfrm>
              <a:off x="2434" y="1160"/>
              <a:ext cx="1051" cy="251"/>
              <a:chOff x="2434" y="1160"/>
              <a:chExt cx="1051" cy="251"/>
            </a:xfrm>
          </p:grpSpPr>
          <p:sp>
            <p:nvSpPr>
              <p:cNvPr id="49244" name="Rectangle 53"/>
              <p:cNvSpPr>
                <a:spLocks noChangeArrowheads="1"/>
              </p:cNvSpPr>
              <p:nvPr/>
            </p:nvSpPr>
            <p:spPr bwMode="auto">
              <a:xfrm>
                <a:off x="3281" y="1160"/>
                <a:ext cx="204" cy="251"/>
              </a:xfrm>
              <a:prstGeom prst="rect">
                <a:avLst/>
              </a:prstGeom>
              <a:noFill/>
              <a:ln w="12700">
                <a:solidFill>
                  <a:schemeClr val="tx2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9245" name="Rectangle 54"/>
              <p:cNvSpPr>
                <a:spLocks noChangeArrowheads="1"/>
              </p:cNvSpPr>
              <p:nvPr/>
            </p:nvSpPr>
            <p:spPr bwMode="auto">
              <a:xfrm>
                <a:off x="3076" y="1160"/>
                <a:ext cx="204" cy="251"/>
              </a:xfrm>
              <a:prstGeom prst="rect">
                <a:avLst/>
              </a:prstGeom>
              <a:noFill/>
              <a:ln w="12700">
                <a:solidFill>
                  <a:schemeClr val="tx2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11" name="Group 58"/>
              <p:cNvGrpSpPr>
                <a:grpSpLocks/>
              </p:cNvGrpSpPr>
              <p:nvPr/>
            </p:nvGrpSpPr>
            <p:grpSpPr bwMode="auto">
              <a:xfrm>
                <a:off x="2434" y="1160"/>
                <a:ext cx="638" cy="251"/>
                <a:chOff x="2434" y="1160"/>
                <a:chExt cx="638" cy="251"/>
              </a:xfrm>
            </p:grpSpPr>
            <p:sp>
              <p:nvSpPr>
                <p:cNvPr id="49247" name="Rectangle 55"/>
                <p:cNvSpPr>
                  <a:spLocks noChangeArrowheads="1"/>
                </p:cNvSpPr>
                <p:nvPr/>
              </p:nvSpPr>
              <p:spPr bwMode="auto">
                <a:xfrm>
                  <a:off x="2434" y="1160"/>
                  <a:ext cx="204" cy="251"/>
                </a:xfrm>
                <a:prstGeom prst="rect">
                  <a:avLst/>
                </a:prstGeom>
                <a:noFill/>
                <a:ln w="12700">
                  <a:solidFill>
                    <a:schemeClr val="tx2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9248" name="Rectangle 56"/>
                <p:cNvSpPr>
                  <a:spLocks noChangeArrowheads="1"/>
                </p:cNvSpPr>
                <p:nvPr/>
              </p:nvSpPr>
              <p:spPr bwMode="auto">
                <a:xfrm>
                  <a:off x="2648" y="1160"/>
                  <a:ext cx="203" cy="251"/>
                </a:xfrm>
                <a:prstGeom prst="rect">
                  <a:avLst/>
                </a:prstGeom>
                <a:noFill/>
                <a:ln w="12700">
                  <a:solidFill>
                    <a:schemeClr val="tx2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9249" name="Rectangle 57"/>
                <p:cNvSpPr>
                  <a:spLocks noChangeArrowheads="1"/>
                </p:cNvSpPr>
                <p:nvPr/>
              </p:nvSpPr>
              <p:spPr bwMode="auto">
                <a:xfrm>
                  <a:off x="2870" y="1160"/>
                  <a:ext cx="202" cy="251"/>
                </a:xfrm>
                <a:prstGeom prst="rect">
                  <a:avLst/>
                </a:prstGeom>
                <a:noFill/>
                <a:ln w="12700">
                  <a:solidFill>
                    <a:schemeClr val="tx2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grpSp>
          <p:nvGrpSpPr>
            <p:cNvPr id="12" name="Group 66"/>
            <p:cNvGrpSpPr>
              <a:grpSpLocks/>
            </p:cNvGrpSpPr>
            <p:nvPr/>
          </p:nvGrpSpPr>
          <p:grpSpPr bwMode="auto">
            <a:xfrm>
              <a:off x="2434" y="816"/>
              <a:ext cx="1051" cy="251"/>
              <a:chOff x="2434" y="816"/>
              <a:chExt cx="1051" cy="251"/>
            </a:xfrm>
          </p:grpSpPr>
          <p:sp>
            <p:nvSpPr>
              <p:cNvPr id="49238" name="Rectangle 60"/>
              <p:cNvSpPr>
                <a:spLocks noChangeArrowheads="1"/>
              </p:cNvSpPr>
              <p:nvPr/>
            </p:nvSpPr>
            <p:spPr bwMode="auto">
              <a:xfrm>
                <a:off x="3281" y="816"/>
                <a:ext cx="204" cy="251"/>
              </a:xfrm>
              <a:prstGeom prst="rect">
                <a:avLst/>
              </a:prstGeom>
              <a:noFill/>
              <a:ln w="12700">
                <a:solidFill>
                  <a:schemeClr val="tx2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9239" name="Rectangle 61"/>
              <p:cNvSpPr>
                <a:spLocks noChangeArrowheads="1"/>
              </p:cNvSpPr>
              <p:nvPr/>
            </p:nvSpPr>
            <p:spPr bwMode="auto">
              <a:xfrm>
                <a:off x="3076" y="816"/>
                <a:ext cx="204" cy="251"/>
              </a:xfrm>
              <a:prstGeom prst="rect">
                <a:avLst/>
              </a:prstGeom>
              <a:noFill/>
              <a:ln w="12700">
                <a:solidFill>
                  <a:schemeClr val="tx2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13" name="Group 65"/>
              <p:cNvGrpSpPr>
                <a:grpSpLocks/>
              </p:cNvGrpSpPr>
              <p:nvPr/>
            </p:nvGrpSpPr>
            <p:grpSpPr bwMode="auto">
              <a:xfrm>
                <a:off x="2434" y="816"/>
                <a:ext cx="638" cy="251"/>
                <a:chOff x="2434" y="816"/>
                <a:chExt cx="638" cy="251"/>
              </a:xfrm>
            </p:grpSpPr>
            <p:sp>
              <p:nvSpPr>
                <p:cNvPr id="49241" name="Rectangle 62"/>
                <p:cNvSpPr>
                  <a:spLocks noChangeArrowheads="1"/>
                </p:cNvSpPr>
                <p:nvPr/>
              </p:nvSpPr>
              <p:spPr bwMode="auto">
                <a:xfrm>
                  <a:off x="2434" y="816"/>
                  <a:ext cx="204" cy="251"/>
                </a:xfrm>
                <a:prstGeom prst="rect">
                  <a:avLst/>
                </a:prstGeom>
                <a:noFill/>
                <a:ln w="12700">
                  <a:solidFill>
                    <a:schemeClr val="tx2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9242" name="Rectangle 63"/>
                <p:cNvSpPr>
                  <a:spLocks noChangeArrowheads="1"/>
                </p:cNvSpPr>
                <p:nvPr/>
              </p:nvSpPr>
              <p:spPr bwMode="auto">
                <a:xfrm>
                  <a:off x="2648" y="816"/>
                  <a:ext cx="203" cy="251"/>
                </a:xfrm>
                <a:prstGeom prst="rect">
                  <a:avLst/>
                </a:prstGeom>
                <a:noFill/>
                <a:ln w="12700">
                  <a:solidFill>
                    <a:schemeClr val="tx2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9243" name="Rectangle 64"/>
                <p:cNvSpPr>
                  <a:spLocks noChangeArrowheads="1"/>
                </p:cNvSpPr>
                <p:nvPr/>
              </p:nvSpPr>
              <p:spPr bwMode="auto">
                <a:xfrm>
                  <a:off x="2870" y="816"/>
                  <a:ext cx="202" cy="251"/>
                </a:xfrm>
                <a:prstGeom prst="rect">
                  <a:avLst/>
                </a:prstGeom>
                <a:noFill/>
                <a:ln w="12700">
                  <a:solidFill>
                    <a:schemeClr val="tx2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grpSp>
          <p:nvGrpSpPr>
            <p:cNvPr id="14" name="Group 74"/>
            <p:cNvGrpSpPr>
              <a:grpSpLocks/>
            </p:cNvGrpSpPr>
            <p:nvPr/>
          </p:nvGrpSpPr>
          <p:grpSpPr bwMode="auto">
            <a:xfrm>
              <a:off x="3788" y="1005"/>
              <a:ext cx="1273" cy="251"/>
              <a:chOff x="3788" y="1005"/>
              <a:chExt cx="1273" cy="251"/>
            </a:xfrm>
          </p:grpSpPr>
          <p:sp>
            <p:nvSpPr>
              <p:cNvPr id="49231" name="Rectangle 67"/>
              <p:cNvSpPr>
                <a:spLocks noChangeArrowheads="1"/>
              </p:cNvSpPr>
              <p:nvPr/>
            </p:nvSpPr>
            <p:spPr bwMode="auto">
              <a:xfrm>
                <a:off x="4523" y="1005"/>
                <a:ext cx="175" cy="251"/>
              </a:xfrm>
              <a:prstGeom prst="rect">
                <a:avLst/>
              </a:prstGeom>
              <a:noFill/>
              <a:ln w="12700">
                <a:solidFill>
                  <a:schemeClr val="tx2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9232" name="Rectangle 68"/>
              <p:cNvSpPr>
                <a:spLocks noChangeArrowheads="1"/>
              </p:cNvSpPr>
              <p:nvPr/>
            </p:nvSpPr>
            <p:spPr bwMode="auto">
              <a:xfrm>
                <a:off x="4345" y="1005"/>
                <a:ext cx="175" cy="251"/>
              </a:xfrm>
              <a:prstGeom prst="rect">
                <a:avLst/>
              </a:prstGeom>
              <a:noFill/>
              <a:ln w="12700">
                <a:solidFill>
                  <a:schemeClr val="tx2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9233" name="Rectangle 69"/>
              <p:cNvSpPr>
                <a:spLocks noChangeArrowheads="1"/>
              </p:cNvSpPr>
              <p:nvPr/>
            </p:nvSpPr>
            <p:spPr bwMode="auto">
              <a:xfrm>
                <a:off x="3788" y="1005"/>
                <a:ext cx="175" cy="251"/>
              </a:xfrm>
              <a:prstGeom prst="rect">
                <a:avLst/>
              </a:prstGeom>
              <a:noFill/>
              <a:ln w="12700">
                <a:solidFill>
                  <a:schemeClr val="tx2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9234" name="Rectangle 70"/>
              <p:cNvSpPr>
                <a:spLocks noChangeArrowheads="1"/>
              </p:cNvSpPr>
              <p:nvPr/>
            </p:nvSpPr>
            <p:spPr bwMode="auto">
              <a:xfrm>
                <a:off x="3974" y="1005"/>
                <a:ext cx="174" cy="251"/>
              </a:xfrm>
              <a:prstGeom prst="rect">
                <a:avLst/>
              </a:prstGeom>
              <a:noFill/>
              <a:ln w="12700">
                <a:solidFill>
                  <a:schemeClr val="tx2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9235" name="Rectangle 71"/>
              <p:cNvSpPr>
                <a:spLocks noChangeArrowheads="1"/>
              </p:cNvSpPr>
              <p:nvPr/>
            </p:nvSpPr>
            <p:spPr bwMode="auto">
              <a:xfrm>
                <a:off x="4165" y="1005"/>
                <a:ext cx="175" cy="251"/>
              </a:xfrm>
              <a:prstGeom prst="rect">
                <a:avLst/>
              </a:prstGeom>
              <a:noFill/>
              <a:ln w="12700">
                <a:solidFill>
                  <a:schemeClr val="tx2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9236" name="Rectangle 72"/>
              <p:cNvSpPr>
                <a:spLocks noChangeArrowheads="1"/>
              </p:cNvSpPr>
              <p:nvPr/>
            </p:nvSpPr>
            <p:spPr bwMode="auto">
              <a:xfrm>
                <a:off x="4709" y="1005"/>
                <a:ext cx="175" cy="251"/>
              </a:xfrm>
              <a:prstGeom prst="rect">
                <a:avLst/>
              </a:prstGeom>
              <a:noFill/>
              <a:ln w="12700">
                <a:solidFill>
                  <a:schemeClr val="tx2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9237" name="Rectangle 73"/>
              <p:cNvSpPr>
                <a:spLocks noChangeArrowheads="1"/>
              </p:cNvSpPr>
              <p:nvPr/>
            </p:nvSpPr>
            <p:spPr bwMode="auto">
              <a:xfrm>
                <a:off x="4886" y="1005"/>
                <a:ext cx="175" cy="251"/>
              </a:xfrm>
              <a:prstGeom prst="rect">
                <a:avLst/>
              </a:prstGeom>
              <a:noFill/>
              <a:ln w="12700">
                <a:solidFill>
                  <a:schemeClr val="tx2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5" name="Group 82"/>
            <p:cNvGrpSpPr>
              <a:grpSpLocks/>
            </p:cNvGrpSpPr>
            <p:nvPr/>
          </p:nvGrpSpPr>
          <p:grpSpPr bwMode="auto">
            <a:xfrm>
              <a:off x="3777" y="589"/>
              <a:ext cx="1274" cy="252"/>
              <a:chOff x="3777" y="589"/>
              <a:chExt cx="1274" cy="252"/>
            </a:xfrm>
          </p:grpSpPr>
          <p:sp>
            <p:nvSpPr>
              <p:cNvPr id="49224" name="Rectangle 75"/>
              <p:cNvSpPr>
                <a:spLocks noChangeArrowheads="1"/>
              </p:cNvSpPr>
              <p:nvPr/>
            </p:nvSpPr>
            <p:spPr bwMode="auto">
              <a:xfrm>
                <a:off x="4512" y="589"/>
                <a:ext cx="176" cy="252"/>
              </a:xfrm>
              <a:prstGeom prst="rect">
                <a:avLst/>
              </a:prstGeom>
              <a:noFill/>
              <a:ln w="12700">
                <a:solidFill>
                  <a:schemeClr val="tx2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9225" name="Rectangle 76"/>
              <p:cNvSpPr>
                <a:spLocks noChangeArrowheads="1"/>
              </p:cNvSpPr>
              <p:nvPr/>
            </p:nvSpPr>
            <p:spPr bwMode="auto">
              <a:xfrm>
                <a:off x="4334" y="589"/>
                <a:ext cx="176" cy="252"/>
              </a:xfrm>
              <a:prstGeom prst="rect">
                <a:avLst/>
              </a:prstGeom>
              <a:noFill/>
              <a:ln w="12700">
                <a:solidFill>
                  <a:schemeClr val="tx2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9226" name="Rectangle 77"/>
              <p:cNvSpPr>
                <a:spLocks noChangeArrowheads="1"/>
              </p:cNvSpPr>
              <p:nvPr/>
            </p:nvSpPr>
            <p:spPr bwMode="auto">
              <a:xfrm>
                <a:off x="3777" y="589"/>
                <a:ext cx="175" cy="252"/>
              </a:xfrm>
              <a:prstGeom prst="rect">
                <a:avLst/>
              </a:prstGeom>
              <a:noFill/>
              <a:ln w="12700">
                <a:solidFill>
                  <a:schemeClr val="tx2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9227" name="Rectangle 78"/>
              <p:cNvSpPr>
                <a:spLocks noChangeArrowheads="1"/>
              </p:cNvSpPr>
              <p:nvPr/>
            </p:nvSpPr>
            <p:spPr bwMode="auto">
              <a:xfrm>
                <a:off x="3962" y="589"/>
                <a:ext cx="176" cy="252"/>
              </a:xfrm>
              <a:prstGeom prst="rect">
                <a:avLst/>
              </a:prstGeom>
              <a:noFill/>
              <a:ln w="12700">
                <a:solidFill>
                  <a:schemeClr val="tx2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9228" name="Rectangle 79"/>
              <p:cNvSpPr>
                <a:spLocks noChangeArrowheads="1"/>
              </p:cNvSpPr>
              <p:nvPr/>
            </p:nvSpPr>
            <p:spPr bwMode="auto">
              <a:xfrm>
                <a:off x="4155" y="589"/>
                <a:ext cx="174" cy="252"/>
              </a:xfrm>
              <a:prstGeom prst="rect">
                <a:avLst/>
              </a:prstGeom>
              <a:noFill/>
              <a:ln w="12700">
                <a:solidFill>
                  <a:schemeClr val="tx2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9229" name="Rectangle 80"/>
              <p:cNvSpPr>
                <a:spLocks noChangeArrowheads="1"/>
              </p:cNvSpPr>
              <p:nvPr/>
            </p:nvSpPr>
            <p:spPr bwMode="auto">
              <a:xfrm>
                <a:off x="4699" y="589"/>
                <a:ext cx="174" cy="252"/>
              </a:xfrm>
              <a:prstGeom prst="rect">
                <a:avLst/>
              </a:prstGeom>
              <a:noFill/>
              <a:ln w="12700">
                <a:solidFill>
                  <a:schemeClr val="tx2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9230" name="Rectangle 81"/>
              <p:cNvSpPr>
                <a:spLocks noChangeArrowheads="1"/>
              </p:cNvSpPr>
              <p:nvPr/>
            </p:nvSpPr>
            <p:spPr bwMode="auto">
              <a:xfrm>
                <a:off x="4875" y="589"/>
                <a:ext cx="176" cy="252"/>
              </a:xfrm>
              <a:prstGeom prst="rect">
                <a:avLst/>
              </a:prstGeom>
              <a:noFill/>
              <a:ln w="12700">
                <a:solidFill>
                  <a:schemeClr val="tx2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6" name="Group 86"/>
            <p:cNvGrpSpPr>
              <a:grpSpLocks/>
            </p:cNvGrpSpPr>
            <p:nvPr/>
          </p:nvGrpSpPr>
          <p:grpSpPr bwMode="auto">
            <a:xfrm>
              <a:off x="1418" y="356"/>
              <a:ext cx="689" cy="251"/>
              <a:chOff x="1418" y="356"/>
              <a:chExt cx="689" cy="251"/>
            </a:xfrm>
          </p:grpSpPr>
          <p:sp>
            <p:nvSpPr>
              <p:cNvPr id="49221" name="Rectangle 83"/>
              <p:cNvSpPr>
                <a:spLocks noChangeArrowheads="1"/>
              </p:cNvSpPr>
              <p:nvPr/>
            </p:nvSpPr>
            <p:spPr bwMode="auto">
              <a:xfrm>
                <a:off x="1418" y="356"/>
                <a:ext cx="220" cy="251"/>
              </a:xfrm>
              <a:prstGeom prst="rect">
                <a:avLst/>
              </a:prstGeom>
              <a:noFill/>
              <a:ln w="12700">
                <a:solidFill>
                  <a:schemeClr val="tx2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9222" name="Rectangle 84"/>
              <p:cNvSpPr>
                <a:spLocks noChangeArrowheads="1"/>
              </p:cNvSpPr>
              <p:nvPr/>
            </p:nvSpPr>
            <p:spPr bwMode="auto">
              <a:xfrm>
                <a:off x="1650" y="356"/>
                <a:ext cx="219" cy="251"/>
              </a:xfrm>
              <a:prstGeom prst="rect">
                <a:avLst/>
              </a:prstGeom>
              <a:noFill/>
              <a:ln w="12700">
                <a:solidFill>
                  <a:schemeClr val="tx2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9223" name="Rectangle 85"/>
              <p:cNvSpPr>
                <a:spLocks noChangeArrowheads="1"/>
              </p:cNvSpPr>
              <p:nvPr/>
            </p:nvSpPr>
            <p:spPr bwMode="auto">
              <a:xfrm>
                <a:off x="1888" y="356"/>
                <a:ext cx="219" cy="251"/>
              </a:xfrm>
              <a:prstGeom prst="rect">
                <a:avLst/>
              </a:prstGeom>
              <a:noFill/>
              <a:ln w="12700">
                <a:solidFill>
                  <a:schemeClr val="tx2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49210" name="Rectangle 87"/>
            <p:cNvSpPr>
              <a:spLocks noChangeArrowheads="1"/>
            </p:cNvSpPr>
            <p:nvPr/>
          </p:nvSpPr>
          <p:spPr bwMode="auto">
            <a:xfrm>
              <a:off x="2095" y="313"/>
              <a:ext cx="394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2075" tIns="46038" rIns="92075" bIns="46038">
              <a:spAutoFit/>
            </a:bodyPr>
            <a:lstStyle/>
            <a:p>
              <a:r>
                <a:rPr lang="en-US">
                  <a:solidFill>
                    <a:schemeClr val="tx2"/>
                  </a:solidFill>
                  <a:latin typeface="Times New Roman" pitchFamily="18" charset="0"/>
                </a:rPr>
                <a:t>7p</a:t>
              </a:r>
            </a:p>
          </p:txBody>
        </p:sp>
        <p:grpSp>
          <p:nvGrpSpPr>
            <p:cNvPr id="17" name="Group 94"/>
            <p:cNvGrpSpPr>
              <a:grpSpLocks/>
            </p:cNvGrpSpPr>
            <p:nvPr/>
          </p:nvGrpSpPr>
          <p:grpSpPr bwMode="auto">
            <a:xfrm>
              <a:off x="2437" y="430"/>
              <a:ext cx="1051" cy="251"/>
              <a:chOff x="2437" y="430"/>
              <a:chExt cx="1051" cy="251"/>
            </a:xfrm>
          </p:grpSpPr>
          <p:sp>
            <p:nvSpPr>
              <p:cNvPr id="49215" name="Rectangle 88"/>
              <p:cNvSpPr>
                <a:spLocks noChangeArrowheads="1"/>
              </p:cNvSpPr>
              <p:nvPr/>
            </p:nvSpPr>
            <p:spPr bwMode="auto">
              <a:xfrm>
                <a:off x="3284" y="430"/>
                <a:ext cx="204" cy="251"/>
              </a:xfrm>
              <a:prstGeom prst="rect">
                <a:avLst/>
              </a:prstGeom>
              <a:noFill/>
              <a:ln w="12700">
                <a:solidFill>
                  <a:schemeClr val="tx2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9216" name="Rectangle 89"/>
              <p:cNvSpPr>
                <a:spLocks noChangeArrowheads="1"/>
              </p:cNvSpPr>
              <p:nvPr/>
            </p:nvSpPr>
            <p:spPr bwMode="auto">
              <a:xfrm>
                <a:off x="3079" y="430"/>
                <a:ext cx="204" cy="251"/>
              </a:xfrm>
              <a:prstGeom prst="rect">
                <a:avLst/>
              </a:prstGeom>
              <a:noFill/>
              <a:ln w="12700">
                <a:solidFill>
                  <a:schemeClr val="tx2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18" name="Group 93"/>
              <p:cNvGrpSpPr>
                <a:grpSpLocks/>
              </p:cNvGrpSpPr>
              <p:nvPr/>
            </p:nvGrpSpPr>
            <p:grpSpPr bwMode="auto">
              <a:xfrm>
                <a:off x="2437" y="430"/>
                <a:ext cx="638" cy="251"/>
                <a:chOff x="2437" y="430"/>
                <a:chExt cx="638" cy="251"/>
              </a:xfrm>
            </p:grpSpPr>
            <p:sp>
              <p:nvSpPr>
                <p:cNvPr id="49218" name="Rectangle 90"/>
                <p:cNvSpPr>
                  <a:spLocks noChangeArrowheads="1"/>
                </p:cNvSpPr>
                <p:nvPr/>
              </p:nvSpPr>
              <p:spPr bwMode="auto">
                <a:xfrm>
                  <a:off x="2437" y="430"/>
                  <a:ext cx="204" cy="251"/>
                </a:xfrm>
                <a:prstGeom prst="rect">
                  <a:avLst/>
                </a:prstGeom>
                <a:noFill/>
                <a:ln w="12700">
                  <a:solidFill>
                    <a:schemeClr val="tx2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9219" name="Rectangle 91"/>
                <p:cNvSpPr>
                  <a:spLocks noChangeArrowheads="1"/>
                </p:cNvSpPr>
                <p:nvPr/>
              </p:nvSpPr>
              <p:spPr bwMode="auto">
                <a:xfrm>
                  <a:off x="2651" y="430"/>
                  <a:ext cx="203" cy="251"/>
                </a:xfrm>
                <a:prstGeom prst="rect">
                  <a:avLst/>
                </a:prstGeom>
                <a:noFill/>
                <a:ln w="12700">
                  <a:solidFill>
                    <a:schemeClr val="tx2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9220" name="Rectangle 92"/>
                <p:cNvSpPr>
                  <a:spLocks noChangeArrowheads="1"/>
                </p:cNvSpPr>
                <p:nvPr/>
              </p:nvSpPr>
              <p:spPr bwMode="auto">
                <a:xfrm>
                  <a:off x="2873" y="430"/>
                  <a:ext cx="202" cy="251"/>
                </a:xfrm>
                <a:prstGeom prst="rect">
                  <a:avLst/>
                </a:prstGeom>
                <a:noFill/>
                <a:ln w="12700">
                  <a:solidFill>
                    <a:schemeClr val="tx2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sp>
          <p:nvSpPr>
            <p:cNvPr id="49212" name="Rectangle 95"/>
            <p:cNvSpPr>
              <a:spLocks noChangeArrowheads="1"/>
            </p:cNvSpPr>
            <p:nvPr/>
          </p:nvSpPr>
          <p:spPr bwMode="auto">
            <a:xfrm>
              <a:off x="3441" y="371"/>
              <a:ext cx="395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2075" tIns="46038" rIns="92075" bIns="46038">
              <a:spAutoFit/>
            </a:bodyPr>
            <a:lstStyle/>
            <a:p>
              <a:r>
                <a:rPr lang="en-US">
                  <a:solidFill>
                    <a:schemeClr val="tx2"/>
                  </a:solidFill>
                  <a:latin typeface="Times New Roman" pitchFamily="18" charset="0"/>
                </a:rPr>
                <a:t>6d</a:t>
              </a:r>
            </a:p>
          </p:txBody>
        </p:sp>
        <p:sp>
          <p:nvSpPr>
            <p:cNvPr id="49213" name="Rectangle 96"/>
            <p:cNvSpPr>
              <a:spLocks noChangeArrowheads="1"/>
            </p:cNvSpPr>
            <p:nvPr/>
          </p:nvSpPr>
          <p:spPr bwMode="auto">
            <a:xfrm>
              <a:off x="5030" y="952"/>
              <a:ext cx="394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2075" tIns="46038" rIns="92075" bIns="46038">
              <a:spAutoFit/>
            </a:bodyPr>
            <a:lstStyle/>
            <a:p>
              <a:r>
                <a:rPr lang="en-US">
                  <a:solidFill>
                    <a:schemeClr val="tx2"/>
                  </a:solidFill>
                  <a:latin typeface="Times New Roman" pitchFamily="18" charset="0"/>
                </a:rPr>
                <a:t>4f</a:t>
              </a:r>
            </a:p>
          </p:txBody>
        </p:sp>
        <p:sp>
          <p:nvSpPr>
            <p:cNvPr id="49214" name="Rectangle 97"/>
            <p:cNvSpPr>
              <a:spLocks noChangeArrowheads="1"/>
            </p:cNvSpPr>
            <p:nvPr/>
          </p:nvSpPr>
          <p:spPr bwMode="auto">
            <a:xfrm>
              <a:off x="5023" y="554"/>
              <a:ext cx="394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2075" tIns="46038" rIns="92075" bIns="46038">
              <a:spAutoFit/>
            </a:bodyPr>
            <a:lstStyle/>
            <a:p>
              <a:r>
                <a:rPr lang="en-US">
                  <a:solidFill>
                    <a:schemeClr val="tx2"/>
                  </a:solidFill>
                  <a:latin typeface="Times New Roman" pitchFamily="18" charset="0"/>
                </a:rPr>
                <a:t>5f</a:t>
              </a:r>
            </a:p>
          </p:txBody>
        </p:sp>
      </p:grpSp>
      <p:sp>
        <p:nvSpPr>
          <p:cNvPr id="49155" name="Rectangle 99"/>
          <p:cNvSpPr>
            <a:spLocks noChangeArrowheads="1"/>
          </p:cNvSpPr>
          <p:nvPr/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0516" name="Rectangle 100"/>
          <p:cNvSpPr>
            <a:spLocks noChangeArrowheads="1"/>
          </p:cNvSpPr>
          <p:nvPr/>
        </p:nvSpPr>
        <p:spPr bwMode="auto">
          <a:xfrm>
            <a:off x="3865563" y="3035300"/>
            <a:ext cx="4946650" cy="3267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sz="3000"/>
              <a:t>The last three electrons go into the 3p orbitals.</a:t>
            </a:r>
          </a:p>
          <a:p>
            <a:pPr marL="342900" indent="-342900">
              <a:spcBef>
                <a:spcPct val="20000"/>
              </a:spcBef>
            </a:pPr>
            <a:r>
              <a:rPr lang="en-US" sz="3000"/>
              <a:t>   They each go into separate shapes (Hund’s)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sz="3000"/>
              <a:t>3 unpaired electrons</a:t>
            </a:r>
          </a:p>
          <a:p>
            <a:pPr marL="342900" indent="-342900">
              <a:spcBef>
                <a:spcPct val="20000"/>
              </a:spcBef>
            </a:pPr>
            <a:r>
              <a:rPr lang="en-US" sz="3000" b="1"/>
              <a:t>       = 1s</a:t>
            </a:r>
            <a:r>
              <a:rPr lang="en-US" sz="3000" b="1" baseline="30000"/>
              <a:t>2</a:t>
            </a:r>
            <a:r>
              <a:rPr lang="en-US" sz="3000" b="1"/>
              <a:t>2s</a:t>
            </a:r>
            <a:r>
              <a:rPr lang="en-US" sz="3000" b="1" baseline="30000"/>
              <a:t>2</a:t>
            </a:r>
            <a:r>
              <a:rPr lang="en-US" sz="3000" b="1"/>
              <a:t>2p</a:t>
            </a:r>
            <a:r>
              <a:rPr lang="en-US" sz="3000" b="1" baseline="30000"/>
              <a:t>6</a:t>
            </a:r>
            <a:r>
              <a:rPr lang="en-US" sz="3000" b="1"/>
              <a:t>3s</a:t>
            </a:r>
            <a:r>
              <a:rPr lang="en-US" sz="3000" b="1" baseline="30000"/>
              <a:t>2</a:t>
            </a:r>
            <a:r>
              <a:rPr lang="en-US" sz="3000" b="1"/>
              <a:t>3p</a:t>
            </a:r>
            <a:r>
              <a:rPr lang="en-US" sz="3000" b="1" baseline="30000"/>
              <a:t>3</a:t>
            </a:r>
            <a:r>
              <a:rPr lang="en-US">
                <a:latin typeface="Times New Roman" pitchFamily="18" charset="0"/>
              </a:rPr>
              <a:t> </a:t>
            </a:r>
          </a:p>
        </p:txBody>
      </p:sp>
      <p:sp>
        <p:nvSpPr>
          <p:cNvPr id="60534" name="Line 118"/>
          <p:cNvSpPr>
            <a:spLocks noChangeShapeType="1"/>
          </p:cNvSpPr>
          <p:nvPr/>
        </p:nvSpPr>
        <p:spPr bwMode="auto">
          <a:xfrm flipH="1" flipV="1">
            <a:off x="3187700" y="3805238"/>
            <a:ext cx="954088" cy="457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triangle" w="lg" len="lg"/>
          </a:ln>
        </p:spPr>
        <p:txBody>
          <a:bodyPr/>
          <a:lstStyle/>
          <a:p>
            <a:endParaRPr lang="en-US"/>
          </a:p>
        </p:txBody>
      </p:sp>
      <p:sp>
        <p:nvSpPr>
          <p:cNvPr id="60535" name="Text Box 119"/>
          <p:cNvSpPr txBox="1">
            <a:spLocks noChangeArrowheads="1"/>
          </p:cNvSpPr>
          <p:nvPr/>
        </p:nvSpPr>
        <p:spPr bwMode="auto">
          <a:xfrm>
            <a:off x="2465388" y="5500688"/>
            <a:ext cx="1774825" cy="844550"/>
          </a:xfrm>
          <a:prstGeom prst="rect">
            <a:avLst/>
          </a:prstGeom>
          <a:noFill/>
          <a:ln w="22225">
            <a:solidFill>
              <a:schemeClr val="tx2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/>
            <a:r>
              <a:rPr lang="en-US" sz="2400"/>
              <a:t>Orbital notation</a:t>
            </a:r>
          </a:p>
        </p:txBody>
      </p:sp>
      <p:sp>
        <p:nvSpPr>
          <p:cNvPr id="119" name="Line 8"/>
          <p:cNvSpPr>
            <a:spLocks noChangeShapeType="1"/>
          </p:cNvSpPr>
          <p:nvPr/>
        </p:nvSpPr>
        <p:spPr bwMode="auto">
          <a:xfrm>
            <a:off x="2357438" y="4108450"/>
            <a:ext cx="0" cy="427038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stealth" w="med" len="lg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0" name="Line 9"/>
          <p:cNvSpPr>
            <a:spLocks noChangeShapeType="1"/>
          </p:cNvSpPr>
          <p:nvPr/>
        </p:nvSpPr>
        <p:spPr bwMode="auto">
          <a:xfrm flipV="1">
            <a:off x="2493963" y="4111625"/>
            <a:ext cx="0" cy="427038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stealth" w="med" len="lg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1" name="Line 9"/>
          <p:cNvSpPr>
            <a:spLocks noChangeShapeType="1"/>
          </p:cNvSpPr>
          <p:nvPr/>
        </p:nvSpPr>
        <p:spPr bwMode="auto">
          <a:xfrm flipV="1">
            <a:off x="2882337" y="4131289"/>
            <a:ext cx="0" cy="427038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stealth" w="med" len="lg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2" name="Line 9"/>
          <p:cNvSpPr>
            <a:spLocks noChangeShapeType="1"/>
          </p:cNvSpPr>
          <p:nvPr/>
        </p:nvSpPr>
        <p:spPr bwMode="auto">
          <a:xfrm flipV="1">
            <a:off x="3236298" y="4116541"/>
            <a:ext cx="0" cy="427038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stealth" w="med" len="lg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3" name="Line 9"/>
          <p:cNvSpPr>
            <a:spLocks noChangeShapeType="1"/>
          </p:cNvSpPr>
          <p:nvPr/>
        </p:nvSpPr>
        <p:spPr bwMode="auto">
          <a:xfrm flipV="1">
            <a:off x="1613976" y="4499999"/>
            <a:ext cx="0" cy="427038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stealth" w="med" len="lg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4" name="Line 9"/>
          <p:cNvSpPr>
            <a:spLocks noChangeShapeType="1"/>
          </p:cNvSpPr>
          <p:nvPr/>
        </p:nvSpPr>
        <p:spPr bwMode="auto">
          <a:xfrm flipV="1">
            <a:off x="1672969" y="5709367"/>
            <a:ext cx="0" cy="427038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stealth" w="med" len="lg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5" name="Line 8"/>
          <p:cNvSpPr>
            <a:spLocks noChangeShapeType="1"/>
          </p:cNvSpPr>
          <p:nvPr/>
        </p:nvSpPr>
        <p:spPr bwMode="auto">
          <a:xfrm>
            <a:off x="1447955" y="4437831"/>
            <a:ext cx="0" cy="427038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stealth" w="med" len="lg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6" name="Line 8"/>
          <p:cNvSpPr>
            <a:spLocks noChangeShapeType="1"/>
          </p:cNvSpPr>
          <p:nvPr/>
        </p:nvSpPr>
        <p:spPr bwMode="auto">
          <a:xfrm>
            <a:off x="2716316" y="4113366"/>
            <a:ext cx="0" cy="427038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stealth" w="med" len="lg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7" name="Line 8"/>
          <p:cNvSpPr>
            <a:spLocks noChangeShapeType="1"/>
          </p:cNvSpPr>
          <p:nvPr/>
        </p:nvSpPr>
        <p:spPr bwMode="auto">
          <a:xfrm>
            <a:off x="3085026" y="4113366"/>
            <a:ext cx="0" cy="427038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stealth" w="med" len="lg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8" name="Line 8"/>
          <p:cNvSpPr>
            <a:spLocks noChangeShapeType="1"/>
          </p:cNvSpPr>
          <p:nvPr/>
        </p:nvSpPr>
        <p:spPr bwMode="auto">
          <a:xfrm>
            <a:off x="1492200" y="5706192"/>
            <a:ext cx="0" cy="427038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stealth" w="med" len="lg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9" name="Line 9"/>
          <p:cNvSpPr>
            <a:spLocks noChangeShapeType="1"/>
          </p:cNvSpPr>
          <p:nvPr/>
        </p:nvSpPr>
        <p:spPr bwMode="auto">
          <a:xfrm flipV="1">
            <a:off x="1633641" y="3649508"/>
            <a:ext cx="0" cy="427038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stealth" w="med" len="lg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0" name="Line 8"/>
          <p:cNvSpPr>
            <a:spLocks noChangeShapeType="1"/>
          </p:cNvSpPr>
          <p:nvPr/>
        </p:nvSpPr>
        <p:spPr bwMode="auto">
          <a:xfrm>
            <a:off x="1467620" y="3587340"/>
            <a:ext cx="0" cy="427038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stealth" w="med" len="lg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1" name="Line 8"/>
          <p:cNvSpPr>
            <a:spLocks noChangeShapeType="1"/>
          </p:cNvSpPr>
          <p:nvPr/>
        </p:nvSpPr>
        <p:spPr bwMode="auto">
          <a:xfrm>
            <a:off x="2416433" y="3223546"/>
            <a:ext cx="0" cy="427038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stealth" w="med" len="lg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2" name="Line 8"/>
          <p:cNvSpPr>
            <a:spLocks noChangeShapeType="1"/>
          </p:cNvSpPr>
          <p:nvPr/>
        </p:nvSpPr>
        <p:spPr bwMode="auto">
          <a:xfrm>
            <a:off x="2790059" y="3243211"/>
            <a:ext cx="0" cy="427038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stealth" w="med" len="lg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4" name="Line 8"/>
          <p:cNvSpPr>
            <a:spLocks noChangeShapeType="1"/>
          </p:cNvSpPr>
          <p:nvPr/>
        </p:nvSpPr>
        <p:spPr bwMode="auto">
          <a:xfrm>
            <a:off x="3139104" y="3208798"/>
            <a:ext cx="0" cy="427038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stealth" w="med" len="lg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05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05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5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05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05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53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5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5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516" grpId="0" build="p" autoUpdateAnimBg="0"/>
      <p:bldP spid="60534" grpId="0" animBg="1"/>
      <p:bldP spid="60535" grpId="0" build="allAtOnce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Electron Configuration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hlinkClick r:id="rId2"/>
              </a:rPr>
              <a:t>http://</a:t>
            </a:r>
            <a:r>
              <a:rPr lang="en-US" dirty="0" smtClean="0">
                <a:hlinkClick r:id="rId2"/>
              </a:rPr>
              <a:t>www.colorado.edu/physics/2000/applets/a2.html</a:t>
            </a:r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8248610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7561" y="1711289"/>
            <a:ext cx="7772400" cy="2124300"/>
          </a:xfrm>
        </p:spPr>
        <p:txBody>
          <a:bodyPr/>
          <a:lstStyle/>
          <a:p>
            <a:r>
              <a:rPr lang="en-US" dirty="0" smtClean="0"/>
              <a:t>Let’s do some practice from our packet and also learn about e- configurations!!!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810540"/>
            <a:ext cx="7772400" cy="1447192"/>
          </a:xfrm>
        </p:spPr>
        <p:txBody>
          <a:bodyPr/>
          <a:lstStyle/>
          <a:p>
            <a:r>
              <a:rPr lang="en-US" dirty="0" smtClean="0"/>
              <a:t>What can I learn from knowing the electron configuration?</a:t>
            </a:r>
            <a:endParaRPr lang="en-US" dirty="0"/>
          </a:p>
        </p:txBody>
      </p:sp>
      <p:sp>
        <p:nvSpPr>
          <p:cNvPr id="3" name="Text Placeholder 3"/>
          <p:cNvSpPr txBox="1">
            <a:spLocks/>
          </p:cNvSpPr>
          <p:nvPr/>
        </p:nvSpPr>
        <p:spPr>
          <a:xfrm>
            <a:off x="501445" y="2285999"/>
            <a:ext cx="8001000" cy="3264310"/>
          </a:xfrm>
          <a:prstGeom prst="rect">
            <a:avLst/>
          </a:prstGeom>
        </p:spPr>
        <p:txBody>
          <a:bodyPr/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Monotype Sorts" pitchFamily="2" charset="2"/>
              <a:buChar char="l"/>
              <a:tabLst/>
              <a:defRPr/>
            </a:pPr>
            <a:r>
              <a:rPr kumimoji="0" lang="en-US" sz="3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How much energy a particular electron</a:t>
            </a:r>
            <a:r>
              <a:rPr kumimoji="0" lang="en-US" sz="3400" b="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has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Monotype Sorts" pitchFamily="2" charset="2"/>
              <a:buChar char="l"/>
              <a:tabLst/>
              <a:defRPr/>
            </a:pPr>
            <a:r>
              <a:rPr lang="en-US" sz="3400" kern="0" baseline="0" dirty="0" smtClean="0">
                <a:latin typeface="+mn-lt"/>
              </a:rPr>
              <a:t>How many valence electrons a particular element has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Monotype Sorts" pitchFamily="2" charset="2"/>
              <a:buChar char="l"/>
              <a:tabLst/>
              <a:defRPr/>
            </a:pPr>
            <a:r>
              <a:rPr kumimoji="0" lang="en-US" sz="3400" b="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The probable charge of an element</a:t>
            </a:r>
            <a:endParaRPr kumimoji="0" lang="en-US" sz="34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33560"/>
            <a:ext cx="7772400" cy="1447192"/>
          </a:xfrm>
        </p:spPr>
        <p:txBody>
          <a:bodyPr/>
          <a:lstStyle/>
          <a:p>
            <a:r>
              <a:rPr lang="en-US" dirty="0" smtClean="0"/>
              <a:t>How can I figure out the charge of an element?</a:t>
            </a:r>
            <a:endParaRPr lang="en-US" dirty="0"/>
          </a:p>
        </p:txBody>
      </p:sp>
      <p:sp>
        <p:nvSpPr>
          <p:cNvPr id="3" name="Text Placeholder 3"/>
          <p:cNvSpPr txBox="1">
            <a:spLocks/>
          </p:cNvSpPr>
          <p:nvPr/>
        </p:nvSpPr>
        <p:spPr>
          <a:xfrm>
            <a:off x="501445" y="1991031"/>
            <a:ext cx="8001000" cy="3264310"/>
          </a:xfrm>
          <a:prstGeom prst="rect">
            <a:avLst/>
          </a:prstGeom>
        </p:spPr>
        <p:txBody>
          <a:bodyPr/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Monotype Sorts" pitchFamily="2" charset="2"/>
              <a:buChar char="l"/>
              <a:tabLst/>
              <a:defRPr/>
            </a:pPr>
            <a:r>
              <a:rPr kumimoji="0" lang="en-US" sz="3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Looking at</a:t>
            </a:r>
            <a:r>
              <a:rPr kumimoji="0" lang="en-US" sz="3400" b="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the energy diagram of the valence electrons for a particular element, you can tell the probable charge.  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Monotype Sorts" pitchFamily="2" charset="2"/>
              <a:buChar char="l"/>
              <a:tabLst/>
              <a:defRPr/>
            </a:pPr>
            <a:r>
              <a:rPr lang="en-US" sz="3400" kern="0" baseline="0" dirty="0" smtClean="0">
                <a:latin typeface="+mn-lt"/>
              </a:rPr>
              <a:t>The</a:t>
            </a:r>
            <a:r>
              <a:rPr lang="en-US" sz="3400" kern="0" dirty="0" smtClean="0">
                <a:latin typeface="+mn-lt"/>
              </a:rPr>
              <a:t> element will want to either have 0 valence electrons or 8.  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Monotype Sorts" pitchFamily="2" charset="2"/>
              <a:buChar char="l"/>
              <a:tabLst/>
              <a:defRPr/>
            </a:pPr>
            <a:r>
              <a:rPr lang="en-US" sz="3400" kern="0" dirty="0" smtClean="0">
                <a:latin typeface="+mn-lt"/>
              </a:rPr>
              <a:t>It will ALWAYS choose the lowest number.</a:t>
            </a:r>
            <a:endParaRPr kumimoji="0" lang="en-US" sz="34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>
    <p:fade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868216"/>
            <a:ext cx="7772400" cy="770084"/>
          </a:xfrm>
        </p:spPr>
        <p:txBody>
          <a:bodyPr/>
          <a:lstStyle/>
          <a:p>
            <a:r>
              <a:rPr lang="en-US" dirty="0" smtClean="0"/>
              <a:t>Let’s try some…</a:t>
            </a:r>
            <a:endParaRPr lang="en-US" dirty="0"/>
          </a:p>
        </p:txBody>
      </p:sp>
      <p:sp>
        <p:nvSpPr>
          <p:cNvPr id="3" name="Text Placeholder 3"/>
          <p:cNvSpPr txBox="1">
            <a:spLocks/>
          </p:cNvSpPr>
          <p:nvPr/>
        </p:nvSpPr>
        <p:spPr>
          <a:xfrm>
            <a:off x="545690" y="1651818"/>
            <a:ext cx="8001000" cy="3264310"/>
          </a:xfrm>
          <a:prstGeom prst="rect">
            <a:avLst/>
          </a:prstGeom>
        </p:spPr>
        <p:txBody>
          <a:bodyPr/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Monotype Sorts" pitchFamily="2" charset="2"/>
              <a:buChar char="l"/>
              <a:tabLst/>
              <a:defRPr/>
            </a:pPr>
            <a:r>
              <a:rPr kumimoji="0" lang="en-US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Oxygen: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Monotype Sorts" pitchFamily="2" charset="2"/>
              <a:buChar char="l"/>
              <a:tabLst/>
              <a:defRPr/>
            </a:pPr>
            <a:r>
              <a:rPr lang="en-US" kern="0" dirty="0" smtClean="0">
                <a:latin typeface="+mn-lt"/>
              </a:rPr>
              <a:t>It has    valence electrons.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Monotype Sorts" pitchFamily="2" charset="2"/>
              <a:buChar char="l"/>
              <a:tabLst/>
              <a:defRPr/>
            </a:pPr>
            <a:endParaRPr lang="en-US" kern="0" dirty="0" smtClean="0">
              <a:latin typeface="+mn-lt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Monotype Sorts" pitchFamily="2" charset="2"/>
              <a:buChar char="l"/>
              <a:tabLst/>
              <a:defRPr/>
            </a:pPr>
            <a:r>
              <a:rPr kumimoji="0" lang="en-US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If</a:t>
            </a:r>
            <a:r>
              <a:rPr kumimoji="0" lang="en-US" b="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it loses all </a:t>
            </a:r>
            <a:r>
              <a:rPr kumimoji="0" lang="en-US" b="0" i="0" u="sng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__</a:t>
            </a:r>
            <a:r>
              <a:rPr kumimoji="0" lang="en-US" b="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it will look like: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Monotype Sorts" pitchFamily="2" charset="2"/>
              <a:buChar char="l"/>
              <a:tabLst/>
              <a:defRPr/>
            </a:pPr>
            <a:endParaRPr lang="en-US" kern="0" dirty="0" smtClean="0">
              <a:latin typeface="+mn-lt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Monotype Sorts" pitchFamily="2" charset="2"/>
              <a:buChar char="l"/>
              <a:tabLst/>
              <a:defRPr/>
            </a:pPr>
            <a:endParaRPr lang="en-US" kern="0" dirty="0" smtClean="0">
              <a:latin typeface="+mn-lt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Monotype Sorts" pitchFamily="2" charset="2"/>
              <a:buChar char="l"/>
              <a:tabLst/>
              <a:defRPr/>
            </a:pPr>
            <a:endParaRPr lang="en-US" kern="0" dirty="0" smtClean="0">
              <a:latin typeface="+mn-lt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Monotype Sorts" pitchFamily="2" charset="2"/>
              <a:buChar char="l"/>
              <a:tabLst/>
              <a:defRPr/>
            </a:pPr>
            <a:r>
              <a:rPr lang="en-US" kern="0" dirty="0" smtClean="0">
                <a:latin typeface="+mn-lt"/>
              </a:rPr>
              <a:t>If it gains __, it will look like: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Monotype Sorts" pitchFamily="2" charset="2"/>
              <a:buChar char="l"/>
              <a:tabLst/>
              <a:defRPr/>
            </a:pPr>
            <a:endParaRPr kumimoji="0" lang="en-US" b="0" i="0" u="none" strike="noStrike" kern="0" cap="none" spc="0" normalizeH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Monotype Sorts" pitchFamily="2" charset="2"/>
              <a:buChar char="l"/>
              <a:tabLst/>
              <a:defRPr/>
            </a:pPr>
            <a:endParaRPr kumimoji="0" lang="en-US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tabLst/>
              <a:defRPr/>
            </a:pPr>
            <a:endParaRPr kumimoji="0" lang="en-US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765755" y="2590800"/>
            <a:ext cx="5014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dirty="0" smtClean="0"/>
              <a:t>2s</a:t>
            </a:r>
            <a:endParaRPr lang="en-US" sz="1800" dirty="0"/>
          </a:p>
        </p:txBody>
      </p:sp>
      <p:sp>
        <p:nvSpPr>
          <p:cNvPr id="10" name="TextBox 9"/>
          <p:cNvSpPr txBox="1"/>
          <p:nvPr/>
        </p:nvSpPr>
        <p:spPr>
          <a:xfrm>
            <a:off x="5365955" y="2590800"/>
            <a:ext cx="5014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dirty="0" smtClean="0"/>
              <a:t>2p</a:t>
            </a:r>
            <a:endParaRPr lang="en-US" sz="1800" dirty="0"/>
          </a:p>
        </p:txBody>
      </p:sp>
      <p:sp>
        <p:nvSpPr>
          <p:cNvPr id="22" name="Oval 21"/>
          <p:cNvSpPr/>
          <p:nvPr/>
        </p:nvSpPr>
        <p:spPr bwMode="auto">
          <a:xfrm>
            <a:off x="1686232" y="4449097"/>
            <a:ext cx="516193" cy="486697"/>
          </a:xfrm>
          <a:prstGeom prst="ellipse">
            <a:avLst/>
          </a:prstGeom>
          <a:ln>
            <a:headEnd type="none" w="sm" len="sm"/>
            <a:tailEnd type="none" w="sm" len="sm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3" name="Oval 22"/>
          <p:cNvSpPr/>
          <p:nvPr/>
        </p:nvSpPr>
        <p:spPr bwMode="auto">
          <a:xfrm>
            <a:off x="2910349" y="4419600"/>
            <a:ext cx="516193" cy="486697"/>
          </a:xfrm>
          <a:prstGeom prst="ellipse">
            <a:avLst/>
          </a:prstGeom>
          <a:ln>
            <a:headEnd type="none" w="sm" len="sm"/>
            <a:tailEnd type="none" w="sm" len="sm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4" name="Oval 23"/>
          <p:cNvSpPr/>
          <p:nvPr/>
        </p:nvSpPr>
        <p:spPr bwMode="auto">
          <a:xfrm>
            <a:off x="3500283" y="4434348"/>
            <a:ext cx="516193" cy="486697"/>
          </a:xfrm>
          <a:prstGeom prst="ellipse">
            <a:avLst/>
          </a:prstGeom>
          <a:ln>
            <a:headEnd type="none" w="sm" len="sm"/>
            <a:tailEnd type="none" w="sm" len="sm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5" name="Oval 24"/>
          <p:cNvSpPr/>
          <p:nvPr/>
        </p:nvSpPr>
        <p:spPr bwMode="auto">
          <a:xfrm>
            <a:off x="4090219" y="4419601"/>
            <a:ext cx="516193" cy="486697"/>
          </a:xfrm>
          <a:prstGeom prst="ellipse">
            <a:avLst/>
          </a:prstGeom>
          <a:ln>
            <a:headEnd type="none" w="sm" len="sm"/>
            <a:tailEnd type="none" w="sm" len="sm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3505200" y="3622565"/>
            <a:ext cx="5014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dirty="0" smtClean="0"/>
              <a:t>2p</a:t>
            </a:r>
            <a:endParaRPr lang="en-US" sz="1800" dirty="0"/>
          </a:p>
        </p:txBody>
      </p:sp>
      <p:sp>
        <p:nvSpPr>
          <p:cNvPr id="27" name="TextBox 26"/>
          <p:cNvSpPr txBox="1"/>
          <p:nvPr/>
        </p:nvSpPr>
        <p:spPr>
          <a:xfrm>
            <a:off x="1774723" y="3593068"/>
            <a:ext cx="5014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dirty="0" smtClean="0"/>
              <a:t>2s</a:t>
            </a:r>
            <a:endParaRPr lang="en-US" sz="1800" dirty="0"/>
          </a:p>
        </p:txBody>
      </p:sp>
      <p:sp>
        <p:nvSpPr>
          <p:cNvPr id="28" name="Oval 27"/>
          <p:cNvSpPr/>
          <p:nvPr/>
        </p:nvSpPr>
        <p:spPr bwMode="auto">
          <a:xfrm>
            <a:off x="1693607" y="3124200"/>
            <a:ext cx="516193" cy="486697"/>
          </a:xfrm>
          <a:prstGeom prst="ellipse">
            <a:avLst/>
          </a:prstGeom>
          <a:ln>
            <a:headEnd type="none" w="sm" len="sm"/>
            <a:tailEnd type="none" w="sm" len="sm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9" name="Oval 28"/>
          <p:cNvSpPr/>
          <p:nvPr/>
        </p:nvSpPr>
        <p:spPr bwMode="auto">
          <a:xfrm>
            <a:off x="2890684" y="3200400"/>
            <a:ext cx="516193" cy="486697"/>
          </a:xfrm>
          <a:prstGeom prst="ellipse">
            <a:avLst/>
          </a:prstGeom>
          <a:ln>
            <a:headEnd type="none" w="sm" len="sm"/>
            <a:tailEnd type="none" w="sm" len="sm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30" name="Oval 29"/>
          <p:cNvSpPr/>
          <p:nvPr/>
        </p:nvSpPr>
        <p:spPr bwMode="auto">
          <a:xfrm>
            <a:off x="3456038" y="3200400"/>
            <a:ext cx="516193" cy="486697"/>
          </a:xfrm>
          <a:prstGeom prst="ellipse">
            <a:avLst/>
          </a:prstGeom>
          <a:ln>
            <a:headEnd type="none" w="sm" len="sm"/>
            <a:tailEnd type="none" w="sm" len="sm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31" name="Oval 30"/>
          <p:cNvSpPr/>
          <p:nvPr/>
        </p:nvSpPr>
        <p:spPr bwMode="auto">
          <a:xfrm>
            <a:off x="4021392" y="3200400"/>
            <a:ext cx="516193" cy="486697"/>
          </a:xfrm>
          <a:prstGeom prst="ellipse">
            <a:avLst/>
          </a:prstGeom>
          <a:ln>
            <a:headEnd type="none" w="sm" len="sm"/>
            <a:tailEnd type="none" w="sm" len="sm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32" name="Straight Arrow Connector 31"/>
          <p:cNvCxnSpPr/>
          <p:nvPr/>
        </p:nvCxnSpPr>
        <p:spPr bwMode="auto">
          <a:xfrm rot="5400000" flipH="1" flipV="1">
            <a:off x="1675174" y="4688763"/>
            <a:ext cx="339212" cy="7373"/>
          </a:xfrm>
          <a:prstGeom prst="straightConnector1">
            <a:avLst/>
          </a:prstGeom>
          <a:ln>
            <a:headEnd type="none" w="sm" len="sm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/>
          <p:cNvCxnSpPr/>
          <p:nvPr/>
        </p:nvCxnSpPr>
        <p:spPr bwMode="auto">
          <a:xfrm rot="5400000" flipH="1" flipV="1">
            <a:off x="2904207" y="4708428"/>
            <a:ext cx="339212" cy="7373"/>
          </a:xfrm>
          <a:prstGeom prst="straightConnector1">
            <a:avLst/>
          </a:prstGeom>
          <a:ln>
            <a:headEnd type="none" w="sm" len="sm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/>
          <p:nvPr/>
        </p:nvCxnSpPr>
        <p:spPr bwMode="auto">
          <a:xfrm rot="5400000" flipH="1" flipV="1">
            <a:off x="3523639" y="4664182"/>
            <a:ext cx="339212" cy="7373"/>
          </a:xfrm>
          <a:prstGeom prst="straightConnector1">
            <a:avLst/>
          </a:prstGeom>
          <a:ln>
            <a:headEnd type="none" w="sm" len="sm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/>
          <p:nvPr/>
        </p:nvCxnSpPr>
        <p:spPr bwMode="auto">
          <a:xfrm rot="5400000" flipH="1" flipV="1">
            <a:off x="4098826" y="4619937"/>
            <a:ext cx="339212" cy="7373"/>
          </a:xfrm>
          <a:prstGeom prst="straightConnector1">
            <a:avLst/>
          </a:prstGeom>
          <a:ln>
            <a:headEnd type="none" w="sm" len="sm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/>
          <p:nvPr/>
        </p:nvCxnSpPr>
        <p:spPr bwMode="auto">
          <a:xfrm rot="5400000">
            <a:off x="1779639" y="4665411"/>
            <a:ext cx="403123" cy="9833"/>
          </a:xfrm>
          <a:prstGeom prst="straightConnector1">
            <a:avLst/>
          </a:prstGeom>
          <a:ln>
            <a:headEnd type="none" w="sm" len="sm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Arrow Connector 39"/>
          <p:cNvCxnSpPr/>
          <p:nvPr/>
        </p:nvCxnSpPr>
        <p:spPr bwMode="auto">
          <a:xfrm rot="5400000">
            <a:off x="3008671" y="4670327"/>
            <a:ext cx="403123" cy="9833"/>
          </a:xfrm>
          <a:prstGeom prst="straightConnector1">
            <a:avLst/>
          </a:prstGeom>
          <a:ln>
            <a:headEnd type="none" w="sm" len="sm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Arrow Connector 40"/>
          <p:cNvCxnSpPr/>
          <p:nvPr/>
        </p:nvCxnSpPr>
        <p:spPr bwMode="auto">
          <a:xfrm rot="5400000">
            <a:off x="3642852" y="4670327"/>
            <a:ext cx="403123" cy="9833"/>
          </a:xfrm>
          <a:prstGeom prst="straightConnector1">
            <a:avLst/>
          </a:prstGeom>
          <a:ln>
            <a:headEnd type="none" w="sm" len="sm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/>
          <p:cNvCxnSpPr/>
          <p:nvPr/>
        </p:nvCxnSpPr>
        <p:spPr bwMode="auto">
          <a:xfrm rot="5400000">
            <a:off x="4203290" y="4640830"/>
            <a:ext cx="403123" cy="9833"/>
          </a:xfrm>
          <a:prstGeom prst="straightConnector1">
            <a:avLst/>
          </a:prstGeom>
          <a:ln>
            <a:headEnd type="none" w="sm" len="sm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Text Placeholder 3"/>
          <p:cNvSpPr txBox="1">
            <a:spLocks/>
          </p:cNvSpPr>
          <p:nvPr/>
        </p:nvSpPr>
        <p:spPr>
          <a:xfrm>
            <a:off x="5417574" y="1696063"/>
            <a:ext cx="3726426" cy="2207341"/>
          </a:xfrm>
          <a:prstGeom prst="rect">
            <a:avLst/>
          </a:prstGeom>
        </p:spPr>
        <p:txBody>
          <a:bodyPr/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Monotype Sorts" pitchFamily="2" charset="2"/>
              <a:buChar char="l"/>
              <a:tabLst/>
              <a:defRPr/>
            </a:pPr>
            <a:endParaRPr lang="en-US" kern="0" dirty="0" smtClean="0">
              <a:latin typeface="+mn-lt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Monotype Sorts" pitchFamily="2" charset="2"/>
              <a:buChar char="l"/>
              <a:tabLst/>
              <a:defRPr/>
            </a:pPr>
            <a:endParaRPr kumimoji="0" lang="en-US" b="0" i="0" u="none" strike="noStrike" kern="0" cap="none" spc="0" normalizeH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Monotype Sorts" pitchFamily="2" charset="2"/>
              <a:buChar char="l"/>
              <a:tabLst/>
              <a:defRPr/>
            </a:pPr>
            <a:endParaRPr kumimoji="0" lang="en-US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tabLst/>
              <a:defRPr/>
            </a:pPr>
            <a:endParaRPr kumimoji="0" lang="en-US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4" name="Text Placeholder 3"/>
          <p:cNvSpPr txBox="1">
            <a:spLocks/>
          </p:cNvSpPr>
          <p:nvPr/>
        </p:nvSpPr>
        <p:spPr>
          <a:xfrm>
            <a:off x="5904273" y="4055807"/>
            <a:ext cx="4006645" cy="3283973"/>
          </a:xfrm>
          <a:prstGeom prst="rect">
            <a:avLst/>
          </a:prstGeom>
        </p:spPr>
        <p:txBody>
          <a:bodyPr/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tabLst/>
              <a:defRPr/>
            </a:pPr>
            <a:r>
              <a:rPr lang="en-US" sz="4000" b="1" kern="0" dirty="0" smtClean="0">
                <a:latin typeface="+mn-lt"/>
              </a:rPr>
              <a:t>What will it choose?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tabLst/>
              <a:defRPr/>
            </a:pPr>
            <a:endParaRPr kumimoji="0" lang="en-US" b="0" i="0" u="none" strike="noStrike" kern="0" cap="none" spc="0" normalizeH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Monotype Sorts" pitchFamily="2" charset="2"/>
              <a:buChar char="l"/>
              <a:tabLst/>
              <a:defRPr/>
            </a:pPr>
            <a:endParaRPr kumimoji="0" lang="en-US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tabLst/>
              <a:defRPr/>
            </a:pPr>
            <a:endParaRPr kumimoji="0" lang="en-US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2072640" y="2590800"/>
            <a:ext cx="5181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6</a:t>
            </a:r>
            <a:endParaRPr lang="en-US" dirty="0"/>
          </a:p>
        </p:txBody>
      </p:sp>
      <p:sp>
        <p:nvSpPr>
          <p:cNvPr id="38" name="TextBox 37"/>
          <p:cNvSpPr txBox="1"/>
          <p:nvPr/>
        </p:nvSpPr>
        <p:spPr>
          <a:xfrm>
            <a:off x="1752600" y="3962400"/>
            <a:ext cx="533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39" name="TextBox 38"/>
          <p:cNvSpPr txBox="1"/>
          <p:nvPr/>
        </p:nvSpPr>
        <p:spPr>
          <a:xfrm>
            <a:off x="1447800" y="1981200"/>
            <a:ext cx="457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6</a:t>
            </a:r>
            <a:endParaRPr lang="en-US" dirty="0"/>
          </a:p>
        </p:txBody>
      </p:sp>
      <p:sp>
        <p:nvSpPr>
          <p:cNvPr id="45" name="Oval 44"/>
          <p:cNvSpPr/>
          <p:nvPr/>
        </p:nvSpPr>
        <p:spPr bwMode="auto">
          <a:xfrm>
            <a:off x="3748549" y="2057400"/>
            <a:ext cx="516193" cy="486697"/>
          </a:xfrm>
          <a:prstGeom prst="ellipse">
            <a:avLst/>
          </a:prstGeom>
          <a:ln>
            <a:headEnd type="none" w="sm" len="sm"/>
            <a:tailEnd type="none" w="sm" len="sm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46" name="Oval 45"/>
          <p:cNvSpPr/>
          <p:nvPr/>
        </p:nvSpPr>
        <p:spPr bwMode="auto">
          <a:xfrm>
            <a:off x="4800601" y="2104103"/>
            <a:ext cx="516193" cy="486697"/>
          </a:xfrm>
          <a:prstGeom prst="ellipse">
            <a:avLst/>
          </a:prstGeom>
          <a:ln>
            <a:headEnd type="none" w="sm" len="sm"/>
            <a:tailEnd type="none" w="sm" len="sm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47" name="Oval 46"/>
          <p:cNvSpPr/>
          <p:nvPr/>
        </p:nvSpPr>
        <p:spPr bwMode="auto">
          <a:xfrm>
            <a:off x="5351206" y="2104103"/>
            <a:ext cx="516193" cy="486697"/>
          </a:xfrm>
          <a:prstGeom prst="ellipse">
            <a:avLst/>
          </a:prstGeom>
          <a:ln>
            <a:headEnd type="none" w="sm" len="sm"/>
            <a:tailEnd type="none" w="sm" len="sm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48" name="Oval 47"/>
          <p:cNvSpPr/>
          <p:nvPr/>
        </p:nvSpPr>
        <p:spPr bwMode="auto">
          <a:xfrm>
            <a:off x="5960807" y="2104103"/>
            <a:ext cx="516193" cy="486697"/>
          </a:xfrm>
          <a:prstGeom prst="ellipse">
            <a:avLst/>
          </a:prstGeom>
          <a:ln>
            <a:headEnd type="none" w="sm" len="sm"/>
            <a:tailEnd type="none" w="sm" len="sm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49" name="Straight Arrow Connector 48"/>
          <p:cNvCxnSpPr/>
          <p:nvPr/>
        </p:nvCxnSpPr>
        <p:spPr bwMode="auto">
          <a:xfrm rot="5400000" flipH="1" flipV="1">
            <a:off x="3752240" y="2265107"/>
            <a:ext cx="339212" cy="7373"/>
          </a:xfrm>
          <a:prstGeom prst="straightConnector1">
            <a:avLst/>
          </a:prstGeom>
          <a:ln>
            <a:headEnd type="none" w="sm" len="sm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Arrow Connector 49"/>
          <p:cNvCxnSpPr/>
          <p:nvPr/>
        </p:nvCxnSpPr>
        <p:spPr bwMode="auto">
          <a:xfrm rot="5400000" flipH="1" flipV="1">
            <a:off x="4819041" y="2341307"/>
            <a:ext cx="339212" cy="7373"/>
          </a:xfrm>
          <a:prstGeom prst="straightConnector1">
            <a:avLst/>
          </a:prstGeom>
          <a:ln>
            <a:headEnd type="none" w="sm" len="sm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Arrow Connector 50"/>
          <p:cNvCxnSpPr/>
          <p:nvPr/>
        </p:nvCxnSpPr>
        <p:spPr bwMode="auto">
          <a:xfrm rot="5400000" flipH="1" flipV="1">
            <a:off x="5394228" y="2265107"/>
            <a:ext cx="339212" cy="7373"/>
          </a:xfrm>
          <a:prstGeom prst="straightConnector1">
            <a:avLst/>
          </a:prstGeom>
          <a:ln>
            <a:headEnd type="none" w="sm" len="sm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Arrow Connector 51"/>
          <p:cNvCxnSpPr/>
          <p:nvPr/>
        </p:nvCxnSpPr>
        <p:spPr bwMode="auto">
          <a:xfrm rot="5400000" flipH="1" flipV="1">
            <a:off x="6013659" y="2265107"/>
            <a:ext cx="339212" cy="7373"/>
          </a:xfrm>
          <a:prstGeom prst="straightConnector1">
            <a:avLst/>
          </a:prstGeom>
          <a:ln>
            <a:headEnd type="none" w="sm" len="sm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Arrow Connector 52"/>
          <p:cNvCxnSpPr/>
          <p:nvPr/>
        </p:nvCxnSpPr>
        <p:spPr bwMode="auto">
          <a:xfrm rot="5400000">
            <a:off x="3937821" y="2340076"/>
            <a:ext cx="270381" cy="9830"/>
          </a:xfrm>
          <a:prstGeom prst="straightConnector1">
            <a:avLst/>
          </a:prstGeom>
          <a:ln>
            <a:headEnd type="none" w="sm" len="sm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Arrow Connector 53"/>
          <p:cNvCxnSpPr/>
          <p:nvPr/>
        </p:nvCxnSpPr>
        <p:spPr bwMode="auto">
          <a:xfrm rot="5400000">
            <a:off x="4940714" y="2374494"/>
            <a:ext cx="270381" cy="9830"/>
          </a:xfrm>
          <a:prstGeom prst="straightConnector1">
            <a:avLst/>
          </a:prstGeom>
          <a:ln>
            <a:headEnd type="none" w="sm" len="sm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Box 54"/>
          <p:cNvSpPr txBox="1"/>
          <p:nvPr/>
        </p:nvSpPr>
        <p:spPr>
          <a:xfrm>
            <a:off x="1676400" y="4888468"/>
            <a:ext cx="5014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dirty="0" smtClean="0"/>
              <a:t>2s</a:t>
            </a:r>
            <a:endParaRPr lang="en-US" sz="1800" dirty="0"/>
          </a:p>
        </p:txBody>
      </p:sp>
      <p:sp>
        <p:nvSpPr>
          <p:cNvPr id="56" name="TextBox 55"/>
          <p:cNvSpPr txBox="1"/>
          <p:nvPr/>
        </p:nvSpPr>
        <p:spPr>
          <a:xfrm>
            <a:off x="3537155" y="4964668"/>
            <a:ext cx="5014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dirty="0" smtClean="0"/>
              <a:t>2p</a:t>
            </a:r>
            <a:endParaRPr lang="en-US" sz="1800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9" dur="500"/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6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9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5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8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1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4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7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0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3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6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9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2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5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8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1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2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4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  <p:bldP spid="23" grpId="0" animBg="1"/>
      <p:bldP spid="24" grpId="0" animBg="1"/>
      <p:bldP spid="25" grpId="0" animBg="1"/>
      <p:bldP spid="28" grpId="0" animBg="1"/>
      <p:bldP spid="29" grpId="0" animBg="1"/>
      <p:bldP spid="30" grpId="0" animBg="1"/>
      <p:bldP spid="31" grpId="0" animBg="1"/>
      <p:bldP spid="37" grpId="0"/>
      <p:bldP spid="39" grpId="0"/>
      <p:bldP spid="45" grpId="0" animBg="1"/>
      <p:bldP spid="46" grpId="0" animBg="1"/>
      <p:bldP spid="47" grpId="0" animBg="1"/>
      <p:bldP spid="48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>
          <a:xfrm>
            <a:off x="671513" y="552450"/>
            <a:ext cx="7772400" cy="762000"/>
          </a:xfrm>
          <a:noFill/>
        </p:spPr>
        <p:txBody>
          <a:bodyPr/>
          <a:lstStyle/>
          <a:p>
            <a:r>
              <a:rPr lang="en-US" smtClean="0"/>
              <a:t>Niels Bohr’s Model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515938" y="1239838"/>
            <a:ext cx="8181975" cy="5160962"/>
          </a:xfrm>
          <a:noFill/>
        </p:spPr>
        <p:txBody>
          <a:bodyPr/>
          <a:lstStyle/>
          <a:p>
            <a:r>
              <a:rPr lang="en-US" sz="3800" u="sng" dirty="0" smtClean="0"/>
              <a:t>Move</a:t>
            </a:r>
            <a:r>
              <a:rPr lang="en-US" sz="3800" dirty="0" smtClean="0"/>
              <a:t> like planets around the sun.</a:t>
            </a:r>
          </a:p>
          <a:p>
            <a:pPr lvl="1">
              <a:buFont typeface="Wingdings" pitchFamily="2" charset="2"/>
              <a:buChar char="Ø"/>
            </a:pPr>
            <a:r>
              <a:rPr lang="en-US" sz="3800" dirty="0" smtClean="0"/>
              <a:t>In specific circular paths, or orbits, at different levels.</a:t>
            </a:r>
          </a:p>
          <a:p>
            <a:pPr lvl="1">
              <a:buFont typeface="Wingdings" pitchFamily="2" charset="2"/>
              <a:buChar char="Ø"/>
            </a:pPr>
            <a:r>
              <a:rPr lang="en-US" sz="3800" dirty="0" smtClean="0"/>
              <a:t>An amount of </a:t>
            </a:r>
            <a:r>
              <a:rPr lang="en-US" sz="3800" u="sng" dirty="0" smtClean="0"/>
              <a:t>fixed energy</a:t>
            </a:r>
            <a:r>
              <a:rPr lang="en-US" sz="3800" dirty="0" smtClean="0"/>
              <a:t> separates one level from another.</a:t>
            </a:r>
            <a:endParaRPr lang="en-US" sz="3800" b="1" dirty="0" smtClean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1" grpId="0" build="p" autoUpdateAnimBg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Text Placeholder 3"/>
          <p:cNvSpPr txBox="1">
            <a:spLocks/>
          </p:cNvSpPr>
          <p:nvPr/>
        </p:nvSpPr>
        <p:spPr>
          <a:xfrm>
            <a:off x="648928" y="2285999"/>
            <a:ext cx="8001000" cy="3264310"/>
          </a:xfrm>
          <a:prstGeom prst="rect">
            <a:avLst/>
          </a:prstGeom>
        </p:spPr>
        <p:txBody>
          <a:bodyPr/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Monotype Sorts" pitchFamily="2" charset="2"/>
              <a:buChar char="l"/>
              <a:tabLst/>
              <a:defRPr/>
            </a:pPr>
            <a:r>
              <a:rPr kumimoji="0" lang="en-US" sz="36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Gain 2!!!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Monotype Sorts" pitchFamily="2" charset="2"/>
              <a:buChar char="l"/>
              <a:tabLst/>
              <a:defRPr/>
            </a:pPr>
            <a:r>
              <a:rPr lang="en-US" sz="3600" kern="0" dirty="0" smtClean="0">
                <a:latin typeface="+mn-lt"/>
              </a:rPr>
              <a:t>Which means its charge would be?</a:t>
            </a:r>
          </a:p>
        </p:txBody>
      </p:sp>
      <p:sp>
        <p:nvSpPr>
          <p:cNvPr id="4" name="Rectangle 3"/>
          <p:cNvSpPr/>
          <p:nvPr/>
        </p:nvSpPr>
        <p:spPr>
          <a:xfrm>
            <a:off x="766916" y="3814541"/>
            <a:ext cx="7167716" cy="17666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l"/>
              <a:defRPr/>
            </a:pPr>
            <a:endParaRPr lang="en-US" sz="3200" kern="0" dirty="0" smtClean="0"/>
          </a:p>
          <a:p>
            <a:pPr marL="342900" lvl="0" indent="-342900"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l"/>
              <a:defRPr/>
            </a:pPr>
            <a:r>
              <a:rPr lang="en-US" sz="3200" kern="0" dirty="0" smtClean="0"/>
              <a:t>Is there an easier way?</a:t>
            </a:r>
          </a:p>
          <a:p>
            <a:pPr marL="342900" lvl="0" indent="-342900"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l"/>
              <a:defRPr/>
            </a:pPr>
            <a:r>
              <a:rPr lang="en-US" sz="3200" kern="0" dirty="0" smtClean="0"/>
              <a:t>Let’s turn to the P.T.  to find out </a:t>
            </a:r>
            <a:endParaRPr lang="en-US" sz="3200" dirty="0"/>
          </a:p>
        </p:txBody>
      </p:sp>
      <p:sp>
        <p:nvSpPr>
          <p:cNvPr id="5" name="TextBox 4"/>
          <p:cNvSpPr txBox="1"/>
          <p:nvPr/>
        </p:nvSpPr>
        <p:spPr>
          <a:xfrm>
            <a:off x="3805084" y="3598606"/>
            <a:ext cx="122411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/>
              <a:t>-2</a:t>
            </a:r>
            <a:endParaRPr lang="en-US" sz="4000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7099" y="191108"/>
            <a:ext cx="8708923" cy="1447192"/>
          </a:xfrm>
        </p:spPr>
        <p:txBody>
          <a:bodyPr/>
          <a:lstStyle/>
          <a:p>
            <a:r>
              <a:rPr lang="en-US" dirty="0" smtClean="0"/>
              <a:t>Day 2 – Electron Configuration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143000"/>
            <a:ext cx="8001000" cy="4924425"/>
          </a:xfrm>
        </p:spPr>
        <p:txBody>
          <a:bodyPr/>
          <a:lstStyle/>
          <a:p>
            <a:r>
              <a:rPr lang="en-US" sz="4000" dirty="0" smtClean="0"/>
              <a:t>Energy diagrams take up too much space so scientists developed a shortened version called electron configurations.</a:t>
            </a:r>
          </a:p>
          <a:p>
            <a:r>
              <a:rPr lang="en-US" sz="4000" dirty="0" smtClean="0"/>
              <a:t>Ca -1s</a:t>
            </a:r>
            <a:r>
              <a:rPr lang="en-US" sz="4000" baseline="30000" dirty="0" smtClean="0"/>
              <a:t>2</a:t>
            </a:r>
            <a:r>
              <a:rPr lang="en-US" sz="4000" dirty="0" smtClean="0"/>
              <a:t>2s</a:t>
            </a:r>
            <a:r>
              <a:rPr lang="en-US" sz="4000" baseline="30000" dirty="0" smtClean="0"/>
              <a:t>2</a:t>
            </a:r>
            <a:r>
              <a:rPr lang="en-US" sz="4000" dirty="0" smtClean="0"/>
              <a:t>2p</a:t>
            </a:r>
            <a:r>
              <a:rPr lang="en-US" sz="4000" baseline="30000" dirty="0" smtClean="0"/>
              <a:t>6</a:t>
            </a:r>
            <a:r>
              <a:rPr lang="en-US" sz="4000" dirty="0" smtClean="0"/>
              <a:t>3s</a:t>
            </a:r>
            <a:r>
              <a:rPr lang="en-US" sz="4000" baseline="30000" dirty="0" smtClean="0"/>
              <a:t>2</a:t>
            </a:r>
            <a:r>
              <a:rPr lang="en-US" sz="4000" dirty="0" smtClean="0"/>
              <a:t>3p</a:t>
            </a:r>
            <a:r>
              <a:rPr lang="en-US" sz="4000" baseline="30000" dirty="0" smtClean="0"/>
              <a:t>6</a:t>
            </a:r>
            <a:r>
              <a:rPr lang="en-US" sz="4000" dirty="0" smtClean="0"/>
              <a:t>4s</a:t>
            </a:r>
            <a:r>
              <a:rPr lang="en-US" sz="4000" baseline="30000" dirty="0" smtClean="0"/>
              <a:t>2 </a:t>
            </a:r>
            <a:endParaRPr lang="en-US" sz="4000" dirty="0" smtClean="0"/>
          </a:p>
          <a:p>
            <a:pPr algn="ctr"/>
            <a:r>
              <a:rPr lang="en-US" sz="4000" dirty="0" smtClean="0"/>
              <a:t>Or</a:t>
            </a:r>
          </a:p>
          <a:p>
            <a:r>
              <a:rPr lang="en-US" sz="4000" dirty="0" smtClean="0"/>
              <a:t>Ca- [</a:t>
            </a:r>
            <a:r>
              <a:rPr lang="en-US" sz="4000" dirty="0" err="1" smtClean="0"/>
              <a:t>Ar</a:t>
            </a:r>
            <a:r>
              <a:rPr lang="en-US" sz="4000" dirty="0" smtClean="0"/>
              <a:t>]4s</a:t>
            </a:r>
            <a:r>
              <a:rPr lang="en-US" sz="4000" baseline="30000" dirty="0" smtClean="0"/>
              <a:t>2</a:t>
            </a:r>
          </a:p>
          <a:p>
            <a:r>
              <a:rPr lang="en-US" sz="4000" dirty="0" smtClean="0"/>
              <a:t>1s</a:t>
            </a:r>
            <a:r>
              <a:rPr lang="en-US" sz="4000" baseline="30000" dirty="0" smtClean="0"/>
              <a:t>2</a:t>
            </a:r>
            <a:r>
              <a:rPr lang="en-US" sz="4000" dirty="0" smtClean="0"/>
              <a:t>2s</a:t>
            </a:r>
            <a:r>
              <a:rPr lang="en-US" sz="4000" baseline="30000" dirty="0" smtClean="0"/>
              <a:t>2</a:t>
            </a:r>
            <a:r>
              <a:rPr lang="en-US" sz="4000" dirty="0" smtClean="0"/>
              <a:t>2p</a:t>
            </a:r>
            <a:r>
              <a:rPr lang="en-US" sz="4000" baseline="30000" dirty="0" smtClean="0"/>
              <a:t>6</a:t>
            </a:r>
            <a:r>
              <a:rPr lang="en-US" sz="4000" dirty="0" smtClean="0"/>
              <a:t>3s</a:t>
            </a:r>
            <a:r>
              <a:rPr lang="en-US" sz="4000" baseline="30000" dirty="0" smtClean="0"/>
              <a:t>2</a:t>
            </a:r>
            <a:r>
              <a:rPr lang="en-US" sz="4000" dirty="0" smtClean="0"/>
              <a:t>3p</a:t>
            </a:r>
            <a:r>
              <a:rPr lang="en-US" sz="4000" baseline="30000" dirty="0" smtClean="0"/>
              <a:t>6 </a:t>
            </a:r>
            <a:r>
              <a:rPr lang="en-US" sz="4000" dirty="0" smtClean="0"/>
              <a:t> = [</a:t>
            </a:r>
            <a:r>
              <a:rPr lang="en-US" sz="4000" dirty="0" err="1" smtClean="0"/>
              <a:t>Ar</a:t>
            </a:r>
            <a:r>
              <a:rPr lang="en-US" sz="4000" dirty="0" smtClean="0"/>
              <a:t>]</a:t>
            </a:r>
            <a:endParaRPr lang="en-US" sz="4000" baseline="300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6000" dirty="0" smtClean="0"/>
              <a:t>Light</a:t>
            </a:r>
            <a:endParaRPr lang="en-US" sz="60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381000" y="1072578"/>
            <a:ext cx="8382000" cy="5810822"/>
          </a:xfrm>
        </p:spPr>
        <p:txBody>
          <a:bodyPr/>
          <a:lstStyle/>
          <a:p>
            <a:r>
              <a:rPr lang="en-US" dirty="0"/>
              <a:t>Light is released when an </a:t>
            </a:r>
            <a:r>
              <a:rPr lang="en-US" b="1" dirty="0"/>
              <a:t>excited</a:t>
            </a:r>
            <a:r>
              <a:rPr lang="en-US" dirty="0"/>
              <a:t> electron returns to its </a:t>
            </a:r>
            <a:r>
              <a:rPr lang="en-US" b="1" dirty="0"/>
              <a:t>ground</a:t>
            </a:r>
            <a:r>
              <a:rPr lang="en-US" dirty="0"/>
              <a:t> </a:t>
            </a:r>
            <a:r>
              <a:rPr lang="en-US" dirty="0" smtClean="0"/>
              <a:t>state</a:t>
            </a:r>
          </a:p>
          <a:p>
            <a:pPr lvl="0"/>
            <a:r>
              <a:rPr lang="en-US" dirty="0"/>
              <a:t>Depending upon the element and energy drop the electron will </a:t>
            </a:r>
            <a:r>
              <a:rPr lang="en-US" b="1" dirty="0"/>
              <a:t>release</a:t>
            </a:r>
            <a:r>
              <a:rPr lang="en-US" dirty="0"/>
              <a:t> a different amount of </a:t>
            </a:r>
            <a:r>
              <a:rPr lang="en-US" b="1" dirty="0"/>
              <a:t>energy</a:t>
            </a:r>
            <a:r>
              <a:rPr lang="en-US" dirty="0"/>
              <a:t>.</a:t>
            </a:r>
          </a:p>
          <a:p>
            <a:pPr lvl="0"/>
            <a:r>
              <a:rPr lang="en-US" dirty="0"/>
              <a:t>The amount of energy will be in distinct units called “</a:t>
            </a:r>
            <a:r>
              <a:rPr lang="en-US" b="1" dirty="0"/>
              <a:t>quantized</a:t>
            </a:r>
            <a:r>
              <a:rPr lang="en-US" dirty="0"/>
              <a:t>” energy.</a:t>
            </a:r>
          </a:p>
          <a:p>
            <a:pPr lvl="0"/>
            <a:r>
              <a:rPr lang="en-US" b="1" u="sng" dirty="0"/>
              <a:t>Quantum </a:t>
            </a:r>
            <a:r>
              <a:rPr lang="en-US" dirty="0"/>
              <a:t>– the amount of energy needed to move an e- from one energy level to another</a:t>
            </a:r>
          </a:p>
          <a:p>
            <a:pPr lvl="0"/>
            <a:r>
              <a:rPr lang="en-US" b="1" u="sng" dirty="0"/>
              <a:t>Photon</a:t>
            </a:r>
            <a:r>
              <a:rPr lang="en-US" dirty="0"/>
              <a:t> – packet of light energy given by the electron returning to the ground state</a:t>
            </a:r>
          </a:p>
          <a:p>
            <a:endParaRPr lang="en-US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Light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381000" y="1411553"/>
            <a:ext cx="8382000" cy="4924425"/>
          </a:xfrm>
        </p:spPr>
        <p:txBody>
          <a:bodyPr/>
          <a:lstStyle/>
          <a:p>
            <a:pPr lvl="0"/>
            <a:r>
              <a:rPr lang="en-US" dirty="0"/>
              <a:t>Depending upon the energy amount, the light released will be a different color.</a:t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/>
              <a:t>As far as the color schema goes…</a:t>
            </a:r>
          </a:p>
          <a:p>
            <a:pPr marL="0" indent="0">
              <a:buNone/>
            </a:pPr>
            <a:r>
              <a:rPr lang="en-US" dirty="0"/>
              <a:t> </a:t>
            </a:r>
          </a:p>
          <a:p>
            <a:pPr marL="0" indent="0" algn="ctr">
              <a:buNone/>
            </a:pPr>
            <a:r>
              <a:rPr lang="en-US" dirty="0"/>
              <a:t>R 	</a:t>
            </a:r>
            <a:r>
              <a:rPr lang="en-US" dirty="0" smtClean="0"/>
              <a:t>O</a:t>
            </a:r>
            <a:r>
              <a:rPr lang="en-US" dirty="0"/>
              <a:t>	Y	G	B	I	V</a:t>
            </a:r>
          </a:p>
          <a:p>
            <a:endParaRPr lang="en-US" dirty="0"/>
          </a:p>
          <a:p>
            <a:pPr marL="0" indent="0" algn="ctr">
              <a:buNone/>
            </a:pPr>
            <a:r>
              <a:rPr lang="en-US" dirty="0"/>
              <a:t/>
            </a:r>
            <a:br>
              <a:rPr lang="en-US" dirty="0"/>
            </a:br>
            <a:r>
              <a:rPr lang="en-US" dirty="0"/>
              <a:t>Increasing Energy </a:t>
            </a:r>
            <a:r>
              <a:rPr lang="en-US" dirty="0">
                <a:sym typeface="Wingdings"/>
              </a:rPr>
              <a:t></a:t>
            </a:r>
            <a:endParaRPr lang="en-US" dirty="0"/>
          </a:p>
          <a:p>
            <a:endParaRPr lang="en-US" dirty="0"/>
          </a:p>
        </p:txBody>
      </p:sp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0" y="4532085"/>
            <a:ext cx="4953000" cy="2564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84804175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Light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381000" y="1411553"/>
            <a:ext cx="8382000" cy="5367623"/>
          </a:xfrm>
        </p:spPr>
        <p:txBody>
          <a:bodyPr/>
          <a:lstStyle/>
          <a:p>
            <a:r>
              <a:rPr lang="en-US" b="1" dirty="0"/>
              <a:t>Visible Spectrum</a:t>
            </a:r>
            <a:r>
              <a:rPr lang="en-US" dirty="0"/>
              <a:t> – ROYGBIV (red, orange, yellow, green, blue, indigo, violet)</a:t>
            </a:r>
          </a:p>
          <a:p>
            <a:r>
              <a:rPr lang="en-US" b="1" dirty="0" smtClean="0"/>
              <a:t>Continuous </a:t>
            </a:r>
            <a:r>
              <a:rPr lang="en-US" b="1" dirty="0"/>
              <a:t>spectrum</a:t>
            </a:r>
            <a:r>
              <a:rPr lang="en-US" dirty="0"/>
              <a:t> – where one color fades gradually into the next color</a:t>
            </a:r>
          </a:p>
          <a:p>
            <a:r>
              <a:rPr lang="en-US" dirty="0" smtClean="0"/>
              <a:t>Violet </a:t>
            </a:r>
            <a:r>
              <a:rPr lang="en-US" dirty="0"/>
              <a:t>has the shortest wavelength and highest frequency and red has the longest wavelength and the lowest frequency</a:t>
            </a:r>
          </a:p>
          <a:p>
            <a:r>
              <a:rPr lang="en-US" dirty="0" smtClean="0"/>
              <a:t>Smaller </a:t>
            </a:r>
            <a:r>
              <a:rPr lang="en-US" dirty="0"/>
              <a:t>the wavelength – the more energy</a:t>
            </a:r>
          </a:p>
          <a:p>
            <a:r>
              <a:rPr lang="en-US" b="1" dirty="0" smtClean="0"/>
              <a:t>Line </a:t>
            </a:r>
            <a:r>
              <a:rPr lang="en-US" b="1" dirty="0"/>
              <a:t>Spectrum</a:t>
            </a:r>
            <a:r>
              <a:rPr lang="en-US" dirty="0"/>
              <a:t> – a spectrum that contains only certain colors or wavelengths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6717724"/>
      </p:ext>
    </p:extLst>
  </p:cSld>
  <p:clrMapOvr>
    <a:masterClrMapping/>
  </p:clrMapOvr>
  <p:transition>
    <p:fade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749300"/>
            <a:ext cx="7772400" cy="762000"/>
          </a:xfrm>
          <a:noFill/>
        </p:spPr>
        <p:txBody>
          <a:bodyPr/>
          <a:lstStyle/>
          <a:p>
            <a:r>
              <a:rPr lang="en-US" smtClean="0"/>
              <a:t>Parts of a wave</a:t>
            </a:r>
          </a:p>
        </p:txBody>
      </p:sp>
      <p:graphicFrame>
        <p:nvGraphicFramePr>
          <p:cNvPr id="6146" name="Object 2"/>
          <p:cNvGraphicFramePr>
            <a:graphicFrameLocks noGrp="1"/>
          </p:cNvGraphicFramePr>
          <p:nvPr>
            <p:ph sz="quarter" idx="1"/>
          </p:nvPr>
        </p:nvGraphicFramePr>
        <p:xfrm>
          <a:off x="368709" y="3052914"/>
          <a:ext cx="8436078" cy="150433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1" name="CorelDRAW!" r:id="rId4" imgW="90382649" imgH="22250400" progId="">
                  <p:embed/>
                </p:oleObj>
              </mc:Choice>
              <mc:Fallback>
                <p:oleObj name="CorelDRAW!" r:id="rId4" imgW="90382649" imgH="22250400" progId="">
                  <p:embed/>
                  <p:pic>
                    <p:nvPicPr>
                      <p:cNvPr id="0" name="Picture 6"/>
                      <p:cNvPicPr>
                        <a:picLocks noGrp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8709" y="3052914"/>
                        <a:ext cx="8436078" cy="150433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" name="Group 8"/>
          <p:cNvGrpSpPr>
            <a:grpSpLocks/>
          </p:cNvGrpSpPr>
          <p:nvPr/>
        </p:nvGrpSpPr>
        <p:grpSpPr bwMode="auto">
          <a:xfrm>
            <a:off x="2286000" y="2286000"/>
            <a:ext cx="4267200" cy="914400"/>
            <a:chOff x="1440" y="1440"/>
            <a:chExt cx="2688" cy="576"/>
          </a:xfrm>
        </p:grpSpPr>
        <p:sp>
          <p:nvSpPr>
            <p:cNvPr id="6159" name="Line 4"/>
            <p:cNvSpPr>
              <a:spLocks noChangeShapeType="1"/>
            </p:cNvSpPr>
            <p:nvPr/>
          </p:nvSpPr>
          <p:spPr bwMode="auto">
            <a:xfrm flipV="1">
              <a:off x="1440" y="1584"/>
              <a:ext cx="0" cy="43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60" name="Line 5"/>
            <p:cNvSpPr>
              <a:spLocks noChangeShapeType="1"/>
            </p:cNvSpPr>
            <p:nvPr/>
          </p:nvSpPr>
          <p:spPr bwMode="auto">
            <a:xfrm>
              <a:off x="1440" y="1824"/>
              <a:ext cx="2688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arrow" w="lg" len="med"/>
              <a:tailEnd type="arrow" w="lg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61" name="Line 6"/>
            <p:cNvSpPr>
              <a:spLocks noChangeShapeType="1"/>
            </p:cNvSpPr>
            <p:nvPr/>
          </p:nvSpPr>
          <p:spPr bwMode="auto">
            <a:xfrm>
              <a:off x="4128" y="1632"/>
              <a:ext cx="0" cy="38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62" name="Rectangle 7"/>
            <p:cNvSpPr>
              <a:spLocks noChangeArrowheads="1"/>
            </p:cNvSpPr>
            <p:nvPr/>
          </p:nvSpPr>
          <p:spPr bwMode="auto">
            <a:xfrm>
              <a:off x="1867" y="1440"/>
              <a:ext cx="1923" cy="3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92075" tIns="46038" rIns="92075" bIns="46038">
              <a:spAutoFit/>
            </a:bodyPr>
            <a:lstStyle/>
            <a:p>
              <a:r>
                <a:rPr lang="en-US" dirty="0" smtClean="0"/>
                <a:t>Wavelength</a:t>
              </a:r>
              <a:endParaRPr lang="en-US" dirty="0"/>
            </a:p>
          </p:txBody>
        </p:sp>
      </p:grpSp>
      <p:grpSp>
        <p:nvGrpSpPr>
          <p:cNvPr id="3" name="Group 11"/>
          <p:cNvGrpSpPr>
            <a:grpSpLocks/>
          </p:cNvGrpSpPr>
          <p:nvPr/>
        </p:nvGrpSpPr>
        <p:grpSpPr bwMode="auto">
          <a:xfrm>
            <a:off x="6386450" y="3324225"/>
            <a:ext cx="2320987" cy="889343"/>
            <a:chOff x="4120" y="2094"/>
            <a:chExt cx="1294" cy="365"/>
          </a:xfrm>
        </p:grpSpPr>
        <p:sp>
          <p:nvSpPr>
            <p:cNvPr id="6157" name="Line 9"/>
            <p:cNvSpPr>
              <a:spLocks noChangeShapeType="1"/>
            </p:cNvSpPr>
            <p:nvPr/>
          </p:nvSpPr>
          <p:spPr bwMode="auto">
            <a:xfrm flipH="1">
              <a:off x="4120" y="2112"/>
              <a:ext cx="8" cy="179"/>
            </a:xfrm>
            <a:prstGeom prst="line">
              <a:avLst/>
            </a:prstGeom>
            <a:noFill/>
            <a:ln w="50800">
              <a:solidFill>
                <a:schemeClr val="tx2"/>
              </a:solidFill>
              <a:round/>
              <a:headEnd type="stealth" w="med" len="lg"/>
              <a:tailEnd type="stealth" w="med" len="lg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58" name="Rectangle 10"/>
            <p:cNvSpPr>
              <a:spLocks noChangeArrowheads="1"/>
            </p:cNvSpPr>
            <p:nvPr/>
          </p:nvSpPr>
          <p:spPr bwMode="auto">
            <a:xfrm>
              <a:off x="4170" y="2094"/>
              <a:ext cx="1244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2075" tIns="46038" rIns="92075" bIns="46038">
              <a:spAutoFit/>
            </a:bodyPr>
            <a:lstStyle/>
            <a:p>
              <a:r>
                <a:rPr lang="en-US"/>
                <a:t>Amplitude</a:t>
              </a:r>
            </a:p>
          </p:txBody>
        </p:sp>
      </p:grpSp>
      <p:sp>
        <p:nvSpPr>
          <p:cNvPr id="91148" name="Rectangle 12"/>
          <p:cNvSpPr>
            <a:spLocks noChangeArrowheads="1"/>
          </p:cNvSpPr>
          <p:nvPr/>
        </p:nvSpPr>
        <p:spPr bwMode="auto">
          <a:xfrm>
            <a:off x="385763" y="3802063"/>
            <a:ext cx="15240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r>
              <a:rPr lang="en-US"/>
              <a:t>Origin</a:t>
            </a:r>
          </a:p>
        </p:txBody>
      </p:sp>
      <p:grpSp>
        <p:nvGrpSpPr>
          <p:cNvPr id="4" name="Group 15"/>
          <p:cNvGrpSpPr>
            <a:grpSpLocks/>
          </p:cNvGrpSpPr>
          <p:nvPr/>
        </p:nvGrpSpPr>
        <p:grpSpPr bwMode="auto">
          <a:xfrm>
            <a:off x="627063" y="1974850"/>
            <a:ext cx="1582737" cy="1220788"/>
            <a:chOff x="528" y="1200"/>
            <a:chExt cx="864" cy="769"/>
          </a:xfrm>
        </p:grpSpPr>
        <p:sp>
          <p:nvSpPr>
            <p:cNvPr id="6155" name="Rectangle 13"/>
            <p:cNvSpPr>
              <a:spLocks noChangeArrowheads="1"/>
            </p:cNvSpPr>
            <p:nvPr/>
          </p:nvSpPr>
          <p:spPr bwMode="auto">
            <a:xfrm>
              <a:off x="528" y="1200"/>
              <a:ext cx="672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2075" tIns="46038" rIns="92075" bIns="46038">
              <a:spAutoFit/>
            </a:bodyPr>
            <a:lstStyle/>
            <a:p>
              <a:r>
                <a:rPr lang="en-US"/>
                <a:t>Crest</a:t>
              </a:r>
            </a:p>
          </p:txBody>
        </p:sp>
        <p:sp>
          <p:nvSpPr>
            <p:cNvPr id="6156" name="Arc 14"/>
            <p:cNvSpPr>
              <a:spLocks/>
            </p:cNvSpPr>
            <p:nvPr/>
          </p:nvSpPr>
          <p:spPr bwMode="auto">
            <a:xfrm>
              <a:off x="1152" y="1393"/>
              <a:ext cx="240" cy="576"/>
            </a:xfrm>
            <a:custGeom>
              <a:avLst/>
              <a:gdLst>
                <a:gd name="T0" fmla="*/ 0 w 21600"/>
                <a:gd name="T1" fmla="*/ 0 h 21600"/>
                <a:gd name="T2" fmla="*/ 240 w 21600"/>
                <a:gd name="T3" fmla="*/ 576 h 21600"/>
                <a:gd name="T4" fmla="*/ 0 w 21600"/>
                <a:gd name="T5" fmla="*/ 576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50800" cap="rnd">
              <a:solidFill>
                <a:schemeClr val="tx2"/>
              </a:solidFill>
              <a:round/>
              <a:headEnd type="none" w="sm" len="sm"/>
              <a:tailEnd type="stealth" w="med" len="lg"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5" name="Group 18"/>
          <p:cNvGrpSpPr>
            <a:grpSpLocks/>
          </p:cNvGrpSpPr>
          <p:nvPr/>
        </p:nvGrpSpPr>
        <p:grpSpPr bwMode="auto">
          <a:xfrm>
            <a:off x="2200275" y="4491038"/>
            <a:ext cx="2095500" cy="960437"/>
            <a:chOff x="1536" y="3072"/>
            <a:chExt cx="1152" cy="605"/>
          </a:xfrm>
        </p:grpSpPr>
        <p:sp>
          <p:nvSpPr>
            <p:cNvPr id="6153" name="Rectangle 16"/>
            <p:cNvSpPr>
              <a:spLocks noChangeArrowheads="1"/>
            </p:cNvSpPr>
            <p:nvPr/>
          </p:nvSpPr>
          <p:spPr bwMode="auto">
            <a:xfrm>
              <a:off x="1536" y="3312"/>
              <a:ext cx="960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2075" tIns="46038" rIns="92075" bIns="46038">
              <a:spAutoFit/>
            </a:bodyPr>
            <a:lstStyle/>
            <a:p>
              <a:r>
                <a:rPr lang="en-US"/>
                <a:t>Trough</a:t>
              </a:r>
            </a:p>
          </p:txBody>
        </p:sp>
        <p:sp>
          <p:nvSpPr>
            <p:cNvPr id="6154" name="Arc 17"/>
            <p:cNvSpPr>
              <a:spLocks/>
            </p:cNvSpPr>
            <p:nvPr/>
          </p:nvSpPr>
          <p:spPr bwMode="auto">
            <a:xfrm>
              <a:off x="2352" y="3072"/>
              <a:ext cx="336" cy="432"/>
            </a:xfrm>
            <a:custGeom>
              <a:avLst/>
              <a:gdLst>
                <a:gd name="T0" fmla="*/ 336 w 21600"/>
                <a:gd name="T1" fmla="*/ 0 h 21600"/>
                <a:gd name="T2" fmla="*/ 0 w 21600"/>
                <a:gd name="T3" fmla="*/ 432 h 21600"/>
                <a:gd name="T4" fmla="*/ 0 w 21600"/>
                <a:gd name="T5" fmla="*/ 0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21600" y="0"/>
                  </a:moveTo>
                  <a:cubicBezTo>
                    <a:pt x="21600" y="11929"/>
                    <a:pt x="11929" y="21599"/>
                    <a:pt x="0" y="21600"/>
                  </a:cubicBezTo>
                </a:path>
                <a:path w="21600" h="21600" stroke="0" extrusionOk="0">
                  <a:moveTo>
                    <a:pt x="21600" y="0"/>
                  </a:moveTo>
                  <a:cubicBezTo>
                    <a:pt x="21600" y="11929"/>
                    <a:pt x="11929" y="21599"/>
                    <a:pt x="0" y="21600"/>
                  </a:cubicBezTo>
                  <a:lnTo>
                    <a:pt x="0" y="0"/>
                  </a:lnTo>
                  <a:close/>
                </a:path>
              </a:pathLst>
            </a:custGeom>
            <a:noFill/>
            <a:ln w="50800" cap="rnd">
              <a:solidFill>
                <a:schemeClr val="tx2"/>
              </a:solidFill>
              <a:round/>
              <a:headEnd type="stealth" w="med" len="lg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</p:grp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1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1148" grpId="0" autoUpdateAnimBg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1026"/>
          <p:cNvSpPr>
            <a:spLocks noGrp="1" noChangeArrowheads="1"/>
          </p:cNvSpPr>
          <p:nvPr>
            <p:ph type="title"/>
          </p:nvPr>
        </p:nvSpPr>
        <p:spPr>
          <a:xfrm>
            <a:off x="685800" y="509588"/>
            <a:ext cx="7772400" cy="762000"/>
          </a:xfrm>
          <a:noFill/>
        </p:spPr>
        <p:txBody>
          <a:bodyPr/>
          <a:lstStyle/>
          <a:p>
            <a:r>
              <a:rPr lang="en-US" dirty="0" smtClean="0"/>
              <a:t>Definitions</a:t>
            </a:r>
          </a:p>
        </p:txBody>
      </p:sp>
      <p:sp>
        <p:nvSpPr>
          <p:cNvPr id="97283" name="Rectangle 1027"/>
          <p:cNvSpPr>
            <a:spLocks noGrp="1" noChangeArrowheads="1"/>
          </p:cNvSpPr>
          <p:nvPr>
            <p:ph sz="quarter" idx="1"/>
          </p:nvPr>
        </p:nvSpPr>
        <p:spPr>
          <a:xfrm>
            <a:off x="433388" y="1066800"/>
            <a:ext cx="8253412" cy="5267325"/>
          </a:xfrm>
          <a:noFill/>
        </p:spPr>
        <p:txBody>
          <a:bodyPr>
            <a:normAutofit/>
          </a:bodyPr>
          <a:lstStyle/>
          <a:p>
            <a:r>
              <a:rPr lang="en-US" sz="3600" u="sng" dirty="0" smtClean="0"/>
              <a:t>Frequency</a:t>
            </a:r>
            <a:r>
              <a:rPr lang="en-US" sz="3600" dirty="0" smtClean="0"/>
              <a:t> (</a:t>
            </a:r>
            <a:r>
              <a:rPr lang="en-US" sz="3600" dirty="0" smtClean="0">
                <a:latin typeface="Symbol" pitchFamily="18" charset="2"/>
              </a:rPr>
              <a:t>n</a:t>
            </a:r>
            <a:r>
              <a:rPr lang="en-US" sz="3600" dirty="0" smtClean="0"/>
              <a:t>)– the # of cycles that occur per second</a:t>
            </a:r>
          </a:p>
          <a:p>
            <a:r>
              <a:rPr lang="en-US" sz="3600" u="sng" dirty="0" smtClean="0"/>
              <a:t>Wavelength</a:t>
            </a:r>
            <a:r>
              <a:rPr lang="en-US" sz="3600" dirty="0" smtClean="0"/>
              <a:t> (</a:t>
            </a:r>
            <a:r>
              <a:rPr lang="en-US" sz="3600" dirty="0" smtClean="0">
                <a:latin typeface="Symbol" pitchFamily="18" charset="2"/>
              </a:rPr>
              <a:t>l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3600" dirty="0" smtClean="0"/>
              <a:t>- the distance between two consecutive points in the wave</a:t>
            </a:r>
          </a:p>
          <a:p>
            <a:r>
              <a:rPr lang="en-US" sz="3600" u="sng" dirty="0" smtClean="0"/>
              <a:t>Crest</a:t>
            </a:r>
            <a:r>
              <a:rPr lang="en-US" sz="3600" dirty="0" smtClean="0"/>
              <a:t> – the highest point of a wave</a:t>
            </a:r>
          </a:p>
          <a:p>
            <a:r>
              <a:rPr lang="en-US" sz="3600" u="sng" dirty="0" smtClean="0"/>
              <a:t>Trough</a:t>
            </a:r>
            <a:r>
              <a:rPr lang="en-US" sz="3600" dirty="0" smtClean="0"/>
              <a:t> – the lowest point of a wave</a:t>
            </a:r>
          </a:p>
          <a:p>
            <a:r>
              <a:rPr lang="en-US" sz="3600" u="sng" dirty="0" smtClean="0"/>
              <a:t>Origin</a:t>
            </a:r>
            <a:r>
              <a:rPr lang="en-US" sz="3600" dirty="0" smtClean="0"/>
              <a:t> – source of a wave</a:t>
            </a:r>
          </a:p>
          <a:p>
            <a:r>
              <a:rPr lang="en-US" sz="3600" u="sng" dirty="0" smtClean="0"/>
              <a:t>Amplitude</a:t>
            </a:r>
            <a:r>
              <a:rPr lang="en-US" sz="3600" dirty="0" smtClean="0"/>
              <a:t> – middle to the peak of a wave</a:t>
            </a:r>
          </a:p>
          <a:p>
            <a:endParaRPr lang="en-US" sz="3600" dirty="0" smtClean="0"/>
          </a:p>
          <a:p>
            <a:endParaRPr lang="en-US" sz="3600" dirty="0" smtClean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72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72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72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72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72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72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283" grpId="0" build="p" autoUpdateAnimBg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194" name="Object 2"/>
          <p:cNvGraphicFramePr>
            <a:graphicFrameLocks/>
          </p:cNvGraphicFramePr>
          <p:nvPr/>
        </p:nvGraphicFramePr>
        <p:xfrm>
          <a:off x="1312863" y="5260975"/>
          <a:ext cx="6738937" cy="1390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5" name="CorelDRAW!" r:id="rId4" imgW="842490" imgH="174981" progId="">
                  <p:embed/>
                </p:oleObj>
              </mc:Choice>
              <mc:Fallback>
                <p:oleObj name="CorelDRAW!" r:id="rId4" imgW="842490" imgH="174981" progId="">
                  <p:embed/>
                  <p:pic>
                    <p:nvPicPr>
                      <p:cNvPr id="0" name="Picture 6"/>
                      <p:cNvPicPr>
                        <a:picLocks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12863" y="5260975"/>
                        <a:ext cx="6738937" cy="13906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195" name="Line 3"/>
          <p:cNvSpPr>
            <a:spLocks noChangeShapeType="1"/>
          </p:cNvSpPr>
          <p:nvPr/>
        </p:nvSpPr>
        <p:spPr bwMode="auto">
          <a:xfrm flipV="1">
            <a:off x="1435100" y="4038600"/>
            <a:ext cx="3289300" cy="132873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196" name="Line 4"/>
          <p:cNvSpPr>
            <a:spLocks noChangeShapeType="1"/>
          </p:cNvSpPr>
          <p:nvPr/>
        </p:nvSpPr>
        <p:spPr bwMode="auto">
          <a:xfrm flipH="1" flipV="1">
            <a:off x="5029200" y="4038600"/>
            <a:ext cx="2911475" cy="133191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197" name="Rectangle 5"/>
          <p:cNvSpPr>
            <a:spLocks noChangeArrowheads="1"/>
          </p:cNvSpPr>
          <p:nvPr/>
        </p:nvSpPr>
        <p:spPr bwMode="auto">
          <a:xfrm>
            <a:off x="530225" y="1870075"/>
            <a:ext cx="1285875" cy="10795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r>
              <a:rPr lang="en-US">
                <a:latin typeface="Times New Roman" pitchFamily="18" charset="0"/>
              </a:rPr>
              <a:t>Radiowaves</a:t>
            </a:r>
          </a:p>
        </p:txBody>
      </p:sp>
      <p:sp>
        <p:nvSpPr>
          <p:cNvPr id="8198" name="Rectangle 6"/>
          <p:cNvSpPr>
            <a:spLocks noChangeArrowheads="1"/>
          </p:cNvSpPr>
          <p:nvPr/>
        </p:nvSpPr>
        <p:spPr bwMode="auto">
          <a:xfrm>
            <a:off x="1804988" y="1870075"/>
            <a:ext cx="1298575" cy="10795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r>
              <a:rPr lang="en-US">
                <a:latin typeface="Times New Roman" pitchFamily="18" charset="0"/>
              </a:rPr>
              <a:t>Microwaves</a:t>
            </a:r>
          </a:p>
        </p:txBody>
      </p:sp>
      <p:sp>
        <p:nvSpPr>
          <p:cNvPr id="8199" name="Rectangle 7"/>
          <p:cNvSpPr>
            <a:spLocks noChangeArrowheads="1"/>
          </p:cNvSpPr>
          <p:nvPr/>
        </p:nvSpPr>
        <p:spPr bwMode="auto">
          <a:xfrm>
            <a:off x="3130550" y="1876425"/>
            <a:ext cx="1562100" cy="10795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r>
              <a:rPr lang="en-US">
                <a:latin typeface="Times New Roman" pitchFamily="18" charset="0"/>
              </a:rPr>
              <a:t>Infrared  </a:t>
            </a:r>
            <a:r>
              <a:rPr lang="en-US">
                <a:solidFill>
                  <a:schemeClr val="bg1"/>
                </a:solidFill>
                <a:latin typeface="Times New Roman" pitchFamily="18" charset="0"/>
              </a:rPr>
              <a:t>.</a:t>
            </a:r>
            <a:r>
              <a:rPr lang="en-US">
                <a:latin typeface="Times New Roman" pitchFamily="18" charset="0"/>
              </a:rPr>
              <a:t>   </a:t>
            </a:r>
          </a:p>
        </p:txBody>
      </p:sp>
      <p:sp>
        <p:nvSpPr>
          <p:cNvPr id="8200" name="Rectangle 8"/>
          <p:cNvSpPr>
            <a:spLocks noChangeArrowheads="1"/>
          </p:cNvSpPr>
          <p:nvPr/>
        </p:nvSpPr>
        <p:spPr bwMode="auto">
          <a:xfrm>
            <a:off x="5053013" y="1870075"/>
            <a:ext cx="1181100" cy="10795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r>
              <a:rPr lang="en-US">
                <a:latin typeface="Times New Roman" pitchFamily="18" charset="0"/>
              </a:rPr>
              <a:t>Ultra-violet</a:t>
            </a:r>
          </a:p>
        </p:txBody>
      </p:sp>
      <p:sp>
        <p:nvSpPr>
          <p:cNvPr id="8201" name="Rectangle 9"/>
          <p:cNvSpPr>
            <a:spLocks noChangeArrowheads="1"/>
          </p:cNvSpPr>
          <p:nvPr/>
        </p:nvSpPr>
        <p:spPr bwMode="auto">
          <a:xfrm>
            <a:off x="6238875" y="1868488"/>
            <a:ext cx="1189038" cy="10795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r>
              <a:rPr lang="en-US">
                <a:latin typeface="Times New Roman" pitchFamily="18" charset="0"/>
              </a:rPr>
              <a:t>X-Rays</a:t>
            </a:r>
          </a:p>
        </p:txBody>
      </p:sp>
      <p:sp>
        <p:nvSpPr>
          <p:cNvPr id="8202" name="Rectangle 10"/>
          <p:cNvSpPr>
            <a:spLocks noChangeArrowheads="1"/>
          </p:cNvSpPr>
          <p:nvPr/>
        </p:nvSpPr>
        <p:spPr bwMode="auto">
          <a:xfrm>
            <a:off x="7415213" y="1870075"/>
            <a:ext cx="1514475" cy="10795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r>
              <a:rPr lang="en-US">
                <a:latin typeface="Times New Roman" pitchFamily="18" charset="0"/>
              </a:rPr>
              <a:t>GammaRays</a:t>
            </a:r>
          </a:p>
        </p:txBody>
      </p:sp>
      <p:sp>
        <p:nvSpPr>
          <p:cNvPr id="8206" name="Line 19"/>
          <p:cNvSpPr>
            <a:spLocks noChangeShapeType="1"/>
          </p:cNvSpPr>
          <p:nvPr/>
        </p:nvSpPr>
        <p:spPr bwMode="auto">
          <a:xfrm>
            <a:off x="4695825" y="2938463"/>
            <a:ext cx="0" cy="111442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207" name="Line 20"/>
          <p:cNvSpPr>
            <a:spLocks noChangeShapeType="1"/>
          </p:cNvSpPr>
          <p:nvPr/>
        </p:nvSpPr>
        <p:spPr bwMode="auto">
          <a:xfrm>
            <a:off x="5062538" y="2943225"/>
            <a:ext cx="0" cy="111442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208" name="Rectangle 21"/>
          <p:cNvSpPr>
            <a:spLocks noChangeArrowheads="1"/>
          </p:cNvSpPr>
          <p:nvPr/>
        </p:nvSpPr>
        <p:spPr bwMode="auto">
          <a:xfrm>
            <a:off x="3705225" y="4513263"/>
            <a:ext cx="306705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r>
              <a:rPr lang="en-US">
                <a:solidFill>
                  <a:schemeClr val="tx2"/>
                </a:solidFill>
              </a:rPr>
              <a:t>Visible Light</a:t>
            </a:r>
          </a:p>
        </p:txBody>
      </p:sp>
      <p:sp>
        <p:nvSpPr>
          <p:cNvPr id="8209" name="Text Box 24"/>
          <p:cNvSpPr txBox="1">
            <a:spLocks noChangeArrowheads="1"/>
          </p:cNvSpPr>
          <p:nvPr/>
        </p:nvSpPr>
        <p:spPr bwMode="auto">
          <a:xfrm>
            <a:off x="388886" y="3277727"/>
            <a:ext cx="1589088" cy="1066800"/>
          </a:xfrm>
          <a:prstGeom prst="rect">
            <a:avLst/>
          </a:prstGeom>
          <a:noFill/>
          <a:ln w="9525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r>
              <a:rPr lang="en-US" dirty="0"/>
              <a:t>Low Energy</a:t>
            </a:r>
          </a:p>
        </p:txBody>
      </p:sp>
      <p:sp>
        <p:nvSpPr>
          <p:cNvPr id="8210" name="Text Box 25"/>
          <p:cNvSpPr txBox="1">
            <a:spLocks noChangeArrowheads="1"/>
          </p:cNvSpPr>
          <p:nvPr/>
        </p:nvSpPr>
        <p:spPr bwMode="auto">
          <a:xfrm>
            <a:off x="7059818" y="3159740"/>
            <a:ext cx="1490662" cy="1066800"/>
          </a:xfrm>
          <a:prstGeom prst="rect">
            <a:avLst/>
          </a:prstGeom>
          <a:noFill/>
          <a:ln w="9525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r>
              <a:rPr lang="en-US" dirty="0"/>
              <a:t>High Energy</a:t>
            </a:r>
          </a:p>
        </p:txBody>
      </p:sp>
      <p:sp>
        <p:nvSpPr>
          <p:cNvPr id="8211" name="Line 2"/>
          <p:cNvSpPr>
            <a:spLocks noChangeShapeType="1"/>
          </p:cNvSpPr>
          <p:nvPr/>
        </p:nvSpPr>
        <p:spPr bwMode="auto">
          <a:xfrm>
            <a:off x="4679950" y="1882775"/>
            <a:ext cx="388938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2512592" y="280219"/>
            <a:ext cx="4227422" cy="132343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r>
              <a:rPr lang="en-US" sz="4000" b="1" dirty="0" smtClean="0">
                <a:ln/>
                <a:solidFill>
                  <a:schemeClr val="accent3"/>
                </a:solidFill>
              </a:rPr>
              <a:t>Electromagnetic Spectrum</a:t>
            </a:r>
            <a:endParaRPr lang="en-US" sz="4000" b="1" dirty="0">
              <a:ln/>
              <a:solidFill>
                <a:schemeClr val="accent3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title"/>
          </p:nvPr>
        </p:nvSpPr>
        <p:spPr>
          <a:xfrm>
            <a:off x="700088" y="449263"/>
            <a:ext cx="7772400" cy="762000"/>
          </a:xfrm>
          <a:noFill/>
        </p:spPr>
        <p:txBody>
          <a:bodyPr/>
          <a:lstStyle/>
          <a:p>
            <a:r>
              <a:rPr lang="en-US" smtClean="0"/>
              <a:t>Light</a:t>
            </a:r>
          </a:p>
        </p:txBody>
      </p:sp>
      <p:sp>
        <p:nvSpPr>
          <p:cNvPr id="89091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511175" y="1122363"/>
            <a:ext cx="8156575" cy="5386387"/>
          </a:xfrm>
          <a:noFill/>
        </p:spPr>
        <p:txBody>
          <a:bodyPr>
            <a:normAutofit lnSpcReduction="10000"/>
          </a:bodyPr>
          <a:lstStyle/>
          <a:p>
            <a:r>
              <a:rPr lang="en-US" sz="3200" dirty="0" smtClean="0"/>
              <a:t>Light is a kind of electromagnetic radiation.</a:t>
            </a:r>
          </a:p>
          <a:p>
            <a:pPr lvl="1"/>
            <a:r>
              <a:rPr lang="en-US" sz="2900" dirty="0" smtClean="0"/>
              <a:t>Def.: Energy that exists in the form of a wave as a result of movement of electric charges</a:t>
            </a:r>
          </a:p>
          <a:p>
            <a:pPr lvl="1"/>
            <a:r>
              <a:rPr lang="en-US" sz="3200" dirty="0" smtClean="0"/>
              <a:t>Other ex.: gamma rays, x-rays, radio waves… </a:t>
            </a:r>
          </a:p>
          <a:p>
            <a:pPr lvl="1"/>
            <a:r>
              <a:rPr lang="en-US" sz="3200" dirty="0" smtClean="0"/>
              <a:t>Light travels is a form called a photon</a:t>
            </a:r>
          </a:p>
          <a:p>
            <a:pPr lvl="1"/>
            <a:r>
              <a:rPr lang="en-US" sz="3200" u="sng" dirty="0" smtClean="0"/>
              <a:t>Quantum </a:t>
            </a:r>
            <a:r>
              <a:rPr lang="en-US" sz="3200" dirty="0" smtClean="0"/>
              <a:t>– the amount of energy needed to move an e- from one energy level to another</a:t>
            </a:r>
          </a:p>
          <a:p>
            <a:r>
              <a:rPr lang="en-US" sz="3200" dirty="0" smtClean="0">
                <a:solidFill>
                  <a:srgbClr val="021C66"/>
                </a:solidFill>
              </a:rPr>
              <a:t>Speed of light</a:t>
            </a:r>
          </a:p>
          <a:p>
            <a:pPr lvl="1"/>
            <a:r>
              <a:rPr lang="en-US" sz="3200" dirty="0" smtClean="0"/>
              <a:t>c</a:t>
            </a:r>
          </a:p>
          <a:p>
            <a:pPr lvl="1"/>
            <a:r>
              <a:rPr lang="en-US" sz="3200" dirty="0" smtClean="0"/>
              <a:t>3.0 x 10</a:t>
            </a:r>
            <a:r>
              <a:rPr lang="en-US" sz="3200" baseline="30000" dirty="0" smtClean="0"/>
              <a:t>8</a:t>
            </a:r>
            <a:r>
              <a:rPr lang="en-US" sz="3200" dirty="0" smtClean="0"/>
              <a:t> m/s</a:t>
            </a:r>
          </a:p>
          <a:p>
            <a:pPr lvl="1"/>
            <a:endParaRPr lang="en-US" sz="3200" dirty="0" smtClean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90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90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90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90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90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90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90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90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9091" grpId="0" build="p" autoUpdateAnimBg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738" name="Text Box 2"/>
          <p:cNvSpPr txBox="1">
            <a:spLocks noChangeArrowheads="1"/>
          </p:cNvSpPr>
          <p:nvPr/>
        </p:nvSpPr>
        <p:spPr bwMode="auto">
          <a:xfrm>
            <a:off x="390525" y="668338"/>
            <a:ext cx="2417763" cy="2282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spcBef>
                <a:spcPct val="0"/>
              </a:spcBef>
            </a:pPr>
            <a:r>
              <a:rPr lang="en-US" sz="2400" b="1"/>
              <a:t>Long </a:t>
            </a:r>
          </a:p>
          <a:p>
            <a:pPr algn="ctr">
              <a:spcBef>
                <a:spcPct val="0"/>
              </a:spcBef>
            </a:pPr>
            <a:r>
              <a:rPr lang="en-US" sz="2400" b="1"/>
              <a:t>Wavelength</a:t>
            </a:r>
          </a:p>
          <a:p>
            <a:pPr algn="ctr">
              <a:spcBef>
                <a:spcPct val="0"/>
              </a:spcBef>
            </a:pPr>
            <a:r>
              <a:rPr lang="en-US" sz="2400" b="1"/>
              <a:t>=</a:t>
            </a:r>
          </a:p>
          <a:p>
            <a:pPr algn="ctr">
              <a:spcBef>
                <a:spcPct val="0"/>
              </a:spcBef>
            </a:pPr>
            <a:r>
              <a:rPr lang="en-US" sz="2400" b="1"/>
              <a:t>Low Frequency</a:t>
            </a:r>
          </a:p>
          <a:p>
            <a:pPr algn="ctr">
              <a:spcBef>
                <a:spcPct val="0"/>
              </a:spcBef>
            </a:pPr>
            <a:r>
              <a:rPr lang="en-US" sz="2400" b="1"/>
              <a:t>=</a:t>
            </a:r>
          </a:p>
          <a:p>
            <a:pPr algn="ctr">
              <a:spcBef>
                <a:spcPct val="0"/>
              </a:spcBef>
            </a:pPr>
            <a:r>
              <a:rPr lang="en-US" sz="2400" b="1"/>
              <a:t>Low ENERGY</a:t>
            </a:r>
          </a:p>
        </p:txBody>
      </p:sp>
      <p:sp>
        <p:nvSpPr>
          <p:cNvPr id="244739" name="Text Box 3"/>
          <p:cNvSpPr txBox="1">
            <a:spLocks noChangeArrowheads="1"/>
          </p:cNvSpPr>
          <p:nvPr/>
        </p:nvSpPr>
        <p:spPr bwMode="auto">
          <a:xfrm>
            <a:off x="319088" y="3917950"/>
            <a:ext cx="2486025" cy="2282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spcBef>
                <a:spcPct val="0"/>
              </a:spcBef>
            </a:pPr>
            <a:r>
              <a:rPr lang="en-US" sz="2400" b="1" dirty="0"/>
              <a:t>Short </a:t>
            </a:r>
          </a:p>
          <a:p>
            <a:pPr algn="ctr">
              <a:spcBef>
                <a:spcPct val="0"/>
              </a:spcBef>
            </a:pPr>
            <a:r>
              <a:rPr lang="en-US" sz="2400" b="1" dirty="0"/>
              <a:t>Wavelength</a:t>
            </a:r>
          </a:p>
          <a:p>
            <a:pPr algn="ctr">
              <a:spcBef>
                <a:spcPct val="0"/>
              </a:spcBef>
            </a:pPr>
            <a:r>
              <a:rPr lang="en-US" sz="2400" b="1" dirty="0"/>
              <a:t>=</a:t>
            </a:r>
          </a:p>
          <a:p>
            <a:pPr algn="ctr">
              <a:spcBef>
                <a:spcPct val="0"/>
              </a:spcBef>
            </a:pPr>
            <a:r>
              <a:rPr lang="en-US" sz="2400" b="1" dirty="0"/>
              <a:t>High Frequency</a:t>
            </a:r>
          </a:p>
          <a:p>
            <a:pPr algn="ctr">
              <a:spcBef>
                <a:spcPct val="0"/>
              </a:spcBef>
            </a:pPr>
            <a:r>
              <a:rPr lang="en-US" sz="2400" b="1" dirty="0"/>
              <a:t>=</a:t>
            </a:r>
          </a:p>
          <a:p>
            <a:pPr algn="ctr">
              <a:spcBef>
                <a:spcPct val="0"/>
              </a:spcBef>
            </a:pPr>
            <a:r>
              <a:rPr lang="en-US" sz="2400" b="1" dirty="0"/>
              <a:t>High ENERGY</a:t>
            </a:r>
          </a:p>
        </p:txBody>
      </p:sp>
      <p:pic>
        <p:nvPicPr>
          <p:cNvPr id="63493" name="Picture 5" descr="natureofwaves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>
            <a:lum contrast="18000"/>
          </a:blip>
          <a:srcRect/>
          <a:stretch>
            <a:fillRect/>
          </a:stretch>
        </p:blipFill>
        <p:spPr>
          <a:xfrm>
            <a:off x="2838450" y="152400"/>
            <a:ext cx="6305550" cy="6629400"/>
          </a:xfrm>
          <a:noFill/>
          <a:ln w="25400">
            <a:solidFill>
              <a:srgbClr val="FFFF00"/>
            </a:solidFill>
          </a:ln>
        </p:spPr>
      </p:pic>
      <p:sp>
        <p:nvSpPr>
          <p:cNvPr id="244743" name="Oval 7"/>
          <p:cNvSpPr>
            <a:spLocks noChangeArrowheads="1"/>
          </p:cNvSpPr>
          <p:nvPr/>
        </p:nvSpPr>
        <p:spPr bwMode="auto">
          <a:xfrm>
            <a:off x="2784475" y="0"/>
            <a:ext cx="6359525" cy="2925763"/>
          </a:xfrm>
          <a:prstGeom prst="ellipse">
            <a:avLst/>
          </a:prstGeom>
          <a:noFill/>
          <a:ln w="25400">
            <a:solidFill>
              <a:schemeClr val="bg2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4744" name="Oval 8"/>
          <p:cNvSpPr>
            <a:spLocks noChangeArrowheads="1"/>
          </p:cNvSpPr>
          <p:nvPr/>
        </p:nvSpPr>
        <p:spPr bwMode="auto">
          <a:xfrm>
            <a:off x="2784475" y="4276725"/>
            <a:ext cx="6359525" cy="2978150"/>
          </a:xfrm>
          <a:prstGeom prst="ellipse">
            <a:avLst/>
          </a:prstGeom>
          <a:noFill/>
          <a:ln w="25400">
            <a:solidFill>
              <a:schemeClr val="bg2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47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47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447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47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47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4738" grpId="0" autoUpdateAnimBg="0"/>
      <p:bldP spid="244739" grpId="0" autoUpdateAnimBg="0"/>
      <p:bldP spid="244743" grpId="0" animBg="1"/>
      <p:bldP spid="24474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304800"/>
            <a:ext cx="7772400" cy="762000"/>
          </a:xfrm>
        </p:spPr>
        <p:txBody>
          <a:bodyPr/>
          <a:lstStyle/>
          <a:p>
            <a:pPr eaLnBrk="1" hangingPunct="1"/>
            <a:r>
              <a:rPr lang="en-US" dirty="0" smtClean="0"/>
              <a:t>Energy levels</a:t>
            </a:r>
          </a:p>
        </p:txBody>
      </p:sp>
      <p:sp>
        <p:nvSpPr>
          <p:cNvPr id="6147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sz="quarter" idx="1"/>
          </p:nvPr>
        </p:nvSpPr>
        <p:spPr>
          <a:xfrm>
            <a:off x="568657" y="1066800"/>
            <a:ext cx="8001000" cy="5436358"/>
          </a:xfrm>
        </p:spPr>
        <p:txBody>
          <a:bodyPr/>
          <a:lstStyle/>
          <a:p>
            <a:pPr eaLnBrk="1" hangingPunct="1"/>
            <a:r>
              <a:rPr lang="en-US" sz="2500" dirty="0" smtClean="0"/>
              <a:t>Electrons exists in different </a:t>
            </a:r>
            <a:r>
              <a:rPr lang="en-US" sz="2500" u="sng" dirty="0" smtClean="0">
                <a:solidFill>
                  <a:schemeClr val="tx2"/>
                </a:solidFill>
              </a:rPr>
              <a:t>energy levels</a:t>
            </a:r>
            <a:r>
              <a:rPr lang="en-US" sz="2500" dirty="0" smtClean="0"/>
              <a:t>…think of rungs on a ladder.</a:t>
            </a:r>
          </a:p>
          <a:p>
            <a:pPr eaLnBrk="1" hangingPunct="1"/>
            <a:r>
              <a:rPr lang="en-US" sz="2500" dirty="0" smtClean="0"/>
              <a:t>The ground under the ladder is the nucleus</a:t>
            </a:r>
          </a:p>
          <a:p>
            <a:pPr lvl="1" eaLnBrk="1" hangingPunct="1"/>
            <a:r>
              <a:rPr lang="en-US" sz="2500" dirty="0" smtClean="0"/>
              <a:t>more energy = farther away from the nucleus!</a:t>
            </a:r>
          </a:p>
          <a:p>
            <a:pPr lvl="1" eaLnBrk="1" hangingPunct="1"/>
            <a:r>
              <a:rPr lang="en-US" sz="2500" dirty="0" smtClean="0"/>
              <a:t>Ground state = lowest rung on the ladder</a:t>
            </a:r>
          </a:p>
          <a:p>
            <a:pPr eaLnBrk="1" hangingPunct="1"/>
            <a:r>
              <a:rPr lang="en-US" sz="2500" dirty="0" smtClean="0"/>
              <a:t>When an electron moves up the rungs of the ladder, we call it a “</a:t>
            </a:r>
            <a:r>
              <a:rPr lang="en-US" sz="2500" u="sng" dirty="0" smtClean="0">
                <a:solidFill>
                  <a:schemeClr val="tx2"/>
                </a:solidFill>
              </a:rPr>
              <a:t>quantum leap</a:t>
            </a:r>
            <a:r>
              <a:rPr lang="en-US" sz="2500" dirty="0" smtClean="0"/>
              <a:t>”</a:t>
            </a:r>
          </a:p>
          <a:p>
            <a:pPr eaLnBrk="1" hangingPunct="1"/>
            <a:r>
              <a:rPr lang="en-US" sz="2500" dirty="0" smtClean="0"/>
              <a:t>Absorbs energy when moving to a higher energy level</a:t>
            </a:r>
          </a:p>
          <a:p>
            <a:pPr eaLnBrk="1" hangingPunct="1"/>
            <a:r>
              <a:rPr lang="en-US" sz="2500" dirty="0" smtClean="0"/>
              <a:t>Releases energy (called </a:t>
            </a:r>
            <a:r>
              <a:rPr lang="en-US" sz="2500" u="sng" dirty="0" smtClean="0"/>
              <a:t>photons</a:t>
            </a:r>
            <a:r>
              <a:rPr lang="en-US" sz="2500" dirty="0" smtClean="0"/>
              <a:t>) in the form of light</a:t>
            </a:r>
          </a:p>
          <a:p>
            <a:pPr eaLnBrk="1" hangingPunct="1"/>
            <a:endParaRPr lang="en-US" sz="3200" dirty="0" smtClean="0"/>
          </a:p>
        </p:txBody>
      </p:sp>
      <p:pic>
        <p:nvPicPr>
          <p:cNvPr id="6148" name="Picture 4" descr="C:\Program Files\Microsoft Office\Clipart\standard\stddir3\HH00846_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96200" y="3962400"/>
            <a:ext cx="1243781" cy="18386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5"/>
          <p:cNvSpPr txBox="1">
            <a:spLocks noChangeArrowheads="1"/>
          </p:cNvSpPr>
          <p:nvPr/>
        </p:nvSpPr>
        <p:spPr bwMode="auto">
          <a:xfrm>
            <a:off x="2106562" y="5858850"/>
            <a:ext cx="66294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800" dirty="0">
                <a:hlinkClick r:id="rId3"/>
              </a:rPr>
              <a:t>http://www.colorado.edu/physics/2000/quantumzone/bohr.html</a:t>
            </a:r>
            <a:r>
              <a:rPr lang="en-US" sz="1800" dirty="0"/>
              <a:t> 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614363"/>
            <a:ext cx="7772400" cy="762000"/>
          </a:xfrm>
          <a:noFill/>
        </p:spPr>
        <p:txBody>
          <a:bodyPr/>
          <a:lstStyle/>
          <a:p>
            <a:r>
              <a:rPr lang="en-US" smtClean="0"/>
              <a:t>Atomic Spectra</a:t>
            </a:r>
          </a:p>
        </p:txBody>
      </p:sp>
      <p:sp>
        <p:nvSpPr>
          <p:cNvPr id="10342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85800" y="1447800"/>
            <a:ext cx="3810000" cy="4648200"/>
          </a:xfrm>
          <a:noFill/>
        </p:spPr>
        <p:txBody>
          <a:bodyPr>
            <a:normAutofit/>
          </a:bodyPr>
          <a:lstStyle/>
          <a:p>
            <a:r>
              <a:rPr lang="en-US" sz="3600" u="sng" dirty="0" smtClean="0"/>
              <a:t>White light</a:t>
            </a:r>
            <a:r>
              <a:rPr lang="en-US" sz="3600" dirty="0" smtClean="0"/>
              <a:t> is made up of all the colors of the visible spectrum.</a:t>
            </a:r>
          </a:p>
          <a:p>
            <a:r>
              <a:rPr lang="en-US" sz="3600" dirty="0" smtClean="0"/>
              <a:t>Passing it through a </a:t>
            </a:r>
            <a:r>
              <a:rPr lang="en-US" sz="3600" dirty="0" smtClean="0">
                <a:solidFill>
                  <a:srgbClr val="114FFB"/>
                </a:solidFill>
              </a:rPr>
              <a:t>prism </a:t>
            </a:r>
            <a:r>
              <a:rPr lang="en-US" sz="3600" dirty="0" smtClean="0"/>
              <a:t>separates it.</a:t>
            </a:r>
          </a:p>
          <a:p>
            <a:endParaRPr lang="en-US" sz="3600" dirty="0" smtClean="0"/>
          </a:p>
        </p:txBody>
      </p:sp>
      <p:graphicFrame>
        <p:nvGraphicFramePr>
          <p:cNvPr id="9218" name="Object 4"/>
          <p:cNvGraphicFramePr>
            <a:graphicFrameLocks noGrp="1"/>
          </p:cNvGraphicFramePr>
          <p:nvPr>
            <p:ph type="clipArt" sz="half" idx="2"/>
          </p:nvPr>
        </p:nvGraphicFramePr>
        <p:xfrm>
          <a:off x="4500563" y="2938463"/>
          <a:ext cx="3800475" cy="24272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9" name="Microsoft ClipArt Gallery" r:id="rId4" imgW="5973763" imgH="3816350" progId="">
                  <p:embed/>
                </p:oleObj>
              </mc:Choice>
              <mc:Fallback>
                <p:oleObj name="Microsoft ClipArt Gallery" r:id="rId4" imgW="5973763" imgH="3816350" progId="">
                  <p:embed/>
                  <p:pic>
                    <p:nvPicPr>
                      <p:cNvPr id="0" name="Picture 6"/>
                      <p:cNvPicPr>
                        <a:picLocks noGrp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00563" y="2938463"/>
                        <a:ext cx="3800475" cy="24272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34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34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7" grpId="0" build="p" autoUpdateAnimBg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749300"/>
            <a:ext cx="7772400" cy="762000"/>
          </a:xfrm>
          <a:noFill/>
        </p:spPr>
        <p:txBody>
          <a:bodyPr/>
          <a:lstStyle/>
          <a:p>
            <a:r>
              <a:rPr lang="en-US" smtClean="0"/>
              <a:t>If the light is not white</a:t>
            </a:r>
          </a:p>
        </p:txBody>
      </p:sp>
      <p:sp>
        <p:nvSpPr>
          <p:cNvPr id="10547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96888" y="1676400"/>
            <a:ext cx="4335462" cy="4687888"/>
          </a:xfrm>
          <a:noFill/>
        </p:spPr>
        <p:txBody>
          <a:bodyPr/>
          <a:lstStyle/>
          <a:p>
            <a:r>
              <a:rPr lang="en-US" sz="3500" smtClean="0"/>
              <a:t>By heating a gas with electricity we can get it to give off colors.</a:t>
            </a:r>
          </a:p>
          <a:p>
            <a:r>
              <a:rPr lang="en-US" sz="3500" smtClean="0"/>
              <a:t>Passing this light through a prism does something different.</a:t>
            </a:r>
          </a:p>
        </p:txBody>
      </p:sp>
      <p:grpSp>
        <p:nvGrpSpPr>
          <p:cNvPr id="2" name="Group 14"/>
          <p:cNvGrpSpPr>
            <a:grpSpLocks/>
          </p:cNvGrpSpPr>
          <p:nvPr/>
        </p:nvGrpSpPr>
        <p:grpSpPr bwMode="auto">
          <a:xfrm>
            <a:off x="4824413" y="1735138"/>
            <a:ext cx="3800475" cy="4648200"/>
            <a:chOff x="2835" y="1152"/>
            <a:chExt cx="2394" cy="2928"/>
          </a:xfrm>
        </p:grpSpPr>
        <p:graphicFrame>
          <p:nvGraphicFramePr>
            <p:cNvPr id="10242" name="Object 4"/>
            <p:cNvGraphicFramePr>
              <a:graphicFrameLocks/>
            </p:cNvGraphicFramePr>
            <p:nvPr/>
          </p:nvGraphicFramePr>
          <p:xfrm>
            <a:off x="2835" y="1152"/>
            <a:ext cx="2394" cy="292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103" name="Microsoft ClipArt Gallery" r:id="rId4" imgW="5973763" imgH="3816350" progId="">
                    <p:embed/>
                  </p:oleObj>
                </mc:Choice>
                <mc:Fallback>
                  <p:oleObj name="Microsoft ClipArt Gallery" r:id="rId4" imgW="5973763" imgH="3816350" progId="">
                    <p:embed/>
                    <p:pic>
                      <p:nvPicPr>
                        <p:cNvPr id="0" name="Picture 6"/>
                        <p:cNvPicPr>
                          <a:picLocks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835" y="1152"/>
                          <a:ext cx="2394" cy="292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0246" name="Freeform 5"/>
            <p:cNvSpPr>
              <a:spLocks/>
            </p:cNvSpPr>
            <p:nvPr/>
          </p:nvSpPr>
          <p:spPr bwMode="auto">
            <a:xfrm>
              <a:off x="2844" y="2190"/>
              <a:ext cx="814" cy="160"/>
            </a:xfrm>
            <a:custGeom>
              <a:avLst/>
              <a:gdLst>
                <a:gd name="T0" fmla="*/ 775 w 814"/>
                <a:gd name="T1" fmla="*/ 159 h 160"/>
                <a:gd name="T2" fmla="*/ 0 w 814"/>
                <a:gd name="T3" fmla="*/ 12 h 160"/>
                <a:gd name="T4" fmla="*/ 813 w 814"/>
                <a:gd name="T5" fmla="*/ 0 h 160"/>
                <a:gd name="T6" fmla="*/ 0 60000 65536"/>
                <a:gd name="T7" fmla="*/ 0 60000 65536"/>
                <a:gd name="T8" fmla="*/ 0 60000 65536"/>
                <a:gd name="T9" fmla="*/ 0 w 814"/>
                <a:gd name="T10" fmla="*/ 0 h 160"/>
                <a:gd name="T11" fmla="*/ 814 w 814"/>
                <a:gd name="T12" fmla="*/ 160 h 16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814" h="160">
                  <a:moveTo>
                    <a:pt x="775" y="159"/>
                  </a:moveTo>
                  <a:lnTo>
                    <a:pt x="0" y="12"/>
                  </a:lnTo>
                  <a:lnTo>
                    <a:pt x="813" y="0"/>
                  </a:lnTo>
                </a:path>
              </a:pathLst>
            </a:custGeom>
            <a:solidFill>
              <a:srgbClr val="B50069"/>
            </a:solidFill>
            <a:ln w="12700" cap="rnd">
              <a:solidFill>
                <a:srgbClr val="B50069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247" name="Freeform 6"/>
            <p:cNvSpPr>
              <a:spLocks/>
            </p:cNvSpPr>
            <p:nvPr/>
          </p:nvSpPr>
          <p:spPr bwMode="auto">
            <a:xfrm>
              <a:off x="3645" y="2184"/>
              <a:ext cx="403" cy="280"/>
            </a:xfrm>
            <a:custGeom>
              <a:avLst/>
              <a:gdLst>
                <a:gd name="T0" fmla="*/ 402 w 403"/>
                <a:gd name="T1" fmla="*/ 279 h 280"/>
                <a:gd name="T2" fmla="*/ 0 w 403"/>
                <a:gd name="T3" fmla="*/ 168 h 280"/>
                <a:gd name="T4" fmla="*/ 135 w 403"/>
                <a:gd name="T5" fmla="*/ 0 h 280"/>
                <a:gd name="T6" fmla="*/ 372 w 403"/>
                <a:gd name="T7" fmla="*/ 3 h 28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403"/>
                <a:gd name="T13" fmla="*/ 0 h 280"/>
                <a:gd name="T14" fmla="*/ 403 w 403"/>
                <a:gd name="T15" fmla="*/ 280 h 28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403" h="280">
                  <a:moveTo>
                    <a:pt x="402" y="279"/>
                  </a:moveTo>
                  <a:lnTo>
                    <a:pt x="0" y="168"/>
                  </a:lnTo>
                  <a:lnTo>
                    <a:pt x="135" y="0"/>
                  </a:lnTo>
                  <a:lnTo>
                    <a:pt x="372" y="3"/>
                  </a:lnTo>
                </a:path>
              </a:pathLst>
            </a:custGeom>
            <a:solidFill>
              <a:srgbClr val="B50069"/>
            </a:solidFill>
            <a:ln w="12700" cap="rnd">
              <a:solidFill>
                <a:srgbClr val="B50069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248" name="Freeform 7"/>
            <p:cNvSpPr>
              <a:spLocks/>
            </p:cNvSpPr>
            <p:nvPr/>
          </p:nvSpPr>
          <p:spPr bwMode="auto">
            <a:xfrm>
              <a:off x="4026" y="2181"/>
              <a:ext cx="190" cy="288"/>
            </a:xfrm>
            <a:custGeom>
              <a:avLst/>
              <a:gdLst>
                <a:gd name="T0" fmla="*/ 33 w 190"/>
                <a:gd name="T1" fmla="*/ 287 h 288"/>
                <a:gd name="T2" fmla="*/ 0 w 190"/>
                <a:gd name="T3" fmla="*/ 5 h 288"/>
                <a:gd name="T4" fmla="*/ 189 w 190"/>
                <a:gd name="T5" fmla="*/ 0 h 288"/>
                <a:gd name="T6" fmla="*/ 0 60000 65536"/>
                <a:gd name="T7" fmla="*/ 0 60000 65536"/>
                <a:gd name="T8" fmla="*/ 0 60000 65536"/>
                <a:gd name="T9" fmla="*/ 0 w 190"/>
                <a:gd name="T10" fmla="*/ 0 h 288"/>
                <a:gd name="T11" fmla="*/ 190 w 190"/>
                <a:gd name="T12" fmla="*/ 288 h 28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90" h="288">
                  <a:moveTo>
                    <a:pt x="33" y="287"/>
                  </a:moveTo>
                  <a:lnTo>
                    <a:pt x="0" y="5"/>
                  </a:lnTo>
                  <a:lnTo>
                    <a:pt x="189" y="0"/>
                  </a:lnTo>
                </a:path>
              </a:pathLst>
            </a:custGeom>
            <a:solidFill>
              <a:srgbClr val="780046"/>
            </a:solidFill>
            <a:ln w="12700" cap="rnd">
              <a:solidFill>
                <a:srgbClr val="780046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249" name="Freeform 8"/>
            <p:cNvSpPr>
              <a:spLocks/>
            </p:cNvSpPr>
            <p:nvPr/>
          </p:nvSpPr>
          <p:spPr bwMode="auto">
            <a:xfrm>
              <a:off x="4101" y="2238"/>
              <a:ext cx="1081" cy="853"/>
            </a:xfrm>
            <a:custGeom>
              <a:avLst/>
              <a:gdLst>
                <a:gd name="T0" fmla="*/ 90 w 1081"/>
                <a:gd name="T1" fmla="*/ 0 h 853"/>
                <a:gd name="T2" fmla="*/ 0 w 1081"/>
                <a:gd name="T3" fmla="*/ 165 h 853"/>
                <a:gd name="T4" fmla="*/ 924 w 1081"/>
                <a:gd name="T5" fmla="*/ 852 h 853"/>
                <a:gd name="T6" fmla="*/ 1080 w 1081"/>
                <a:gd name="T7" fmla="*/ 516 h 853"/>
                <a:gd name="T8" fmla="*/ 90 w 1081"/>
                <a:gd name="T9" fmla="*/ 0 h 85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081"/>
                <a:gd name="T16" fmla="*/ 0 h 853"/>
                <a:gd name="T17" fmla="*/ 1081 w 1081"/>
                <a:gd name="T18" fmla="*/ 853 h 85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081" h="853">
                  <a:moveTo>
                    <a:pt x="90" y="0"/>
                  </a:moveTo>
                  <a:lnTo>
                    <a:pt x="0" y="165"/>
                  </a:lnTo>
                  <a:lnTo>
                    <a:pt x="924" y="852"/>
                  </a:lnTo>
                  <a:lnTo>
                    <a:pt x="1080" y="516"/>
                  </a:lnTo>
                  <a:lnTo>
                    <a:pt x="90" y="0"/>
                  </a:lnTo>
                </a:path>
              </a:pathLst>
            </a:custGeom>
            <a:solidFill>
              <a:schemeClr val="bg2"/>
            </a:solidFill>
            <a:ln w="9525" cap="rnd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250" name="Freeform 9"/>
            <p:cNvSpPr>
              <a:spLocks/>
            </p:cNvSpPr>
            <p:nvPr/>
          </p:nvSpPr>
          <p:spPr bwMode="auto">
            <a:xfrm>
              <a:off x="4203" y="2193"/>
              <a:ext cx="1021" cy="514"/>
            </a:xfrm>
            <a:custGeom>
              <a:avLst/>
              <a:gdLst>
                <a:gd name="T0" fmla="*/ 9 w 1021"/>
                <a:gd name="T1" fmla="*/ 0 h 514"/>
                <a:gd name="T2" fmla="*/ 0 w 1021"/>
                <a:gd name="T3" fmla="*/ 27 h 514"/>
                <a:gd name="T4" fmla="*/ 1002 w 1021"/>
                <a:gd name="T5" fmla="*/ 513 h 514"/>
                <a:gd name="T6" fmla="*/ 1020 w 1021"/>
                <a:gd name="T7" fmla="*/ 483 h 514"/>
                <a:gd name="T8" fmla="*/ 9 w 1021"/>
                <a:gd name="T9" fmla="*/ 0 h 51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021"/>
                <a:gd name="T16" fmla="*/ 0 h 514"/>
                <a:gd name="T17" fmla="*/ 1021 w 1021"/>
                <a:gd name="T18" fmla="*/ 514 h 51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021" h="514">
                  <a:moveTo>
                    <a:pt x="9" y="0"/>
                  </a:moveTo>
                  <a:lnTo>
                    <a:pt x="0" y="27"/>
                  </a:lnTo>
                  <a:lnTo>
                    <a:pt x="1002" y="513"/>
                  </a:lnTo>
                  <a:lnTo>
                    <a:pt x="1020" y="483"/>
                  </a:lnTo>
                  <a:lnTo>
                    <a:pt x="9" y="0"/>
                  </a:lnTo>
                </a:path>
              </a:pathLst>
            </a:custGeom>
            <a:solidFill>
              <a:schemeClr val="bg2"/>
            </a:solidFill>
            <a:ln w="9525" cap="rnd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251" name="Freeform 10"/>
            <p:cNvSpPr>
              <a:spLocks/>
            </p:cNvSpPr>
            <p:nvPr/>
          </p:nvSpPr>
          <p:spPr bwMode="auto">
            <a:xfrm>
              <a:off x="4077" y="2427"/>
              <a:ext cx="916" cy="811"/>
            </a:xfrm>
            <a:custGeom>
              <a:avLst/>
              <a:gdLst>
                <a:gd name="T0" fmla="*/ 9 w 916"/>
                <a:gd name="T1" fmla="*/ 0 h 811"/>
                <a:gd name="T2" fmla="*/ 0 w 916"/>
                <a:gd name="T3" fmla="*/ 27 h 811"/>
                <a:gd name="T4" fmla="*/ 879 w 916"/>
                <a:gd name="T5" fmla="*/ 810 h 811"/>
                <a:gd name="T6" fmla="*/ 915 w 916"/>
                <a:gd name="T7" fmla="*/ 744 h 811"/>
                <a:gd name="T8" fmla="*/ 9 w 916"/>
                <a:gd name="T9" fmla="*/ 0 h 81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916"/>
                <a:gd name="T16" fmla="*/ 0 h 811"/>
                <a:gd name="T17" fmla="*/ 916 w 916"/>
                <a:gd name="T18" fmla="*/ 811 h 81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916" h="811">
                  <a:moveTo>
                    <a:pt x="9" y="0"/>
                  </a:moveTo>
                  <a:lnTo>
                    <a:pt x="0" y="27"/>
                  </a:lnTo>
                  <a:lnTo>
                    <a:pt x="879" y="810"/>
                  </a:lnTo>
                  <a:lnTo>
                    <a:pt x="915" y="744"/>
                  </a:lnTo>
                  <a:lnTo>
                    <a:pt x="9" y="0"/>
                  </a:lnTo>
                </a:path>
              </a:pathLst>
            </a:custGeom>
            <a:solidFill>
              <a:schemeClr val="bg2"/>
            </a:solidFill>
            <a:ln w="9525" cap="rnd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252" name="Line 11"/>
            <p:cNvSpPr>
              <a:spLocks noChangeShapeType="1"/>
            </p:cNvSpPr>
            <p:nvPr/>
          </p:nvSpPr>
          <p:spPr bwMode="auto">
            <a:xfrm>
              <a:off x="4092" y="2415"/>
              <a:ext cx="915" cy="714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53" name="Line 12"/>
            <p:cNvSpPr>
              <a:spLocks noChangeShapeType="1"/>
            </p:cNvSpPr>
            <p:nvPr/>
          </p:nvSpPr>
          <p:spPr bwMode="auto">
            <a:xfrm>
              <a:off x="4065" y="2475"/>
              <a:ext cx="870" cy="81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54" name="Line 13"/>
            <p:cNvSpPr>
              <a:spLocks noChangeShapeType="1"/>
            </p:cNvSpPr>
            <p:nvPr/>
          </p:nvSpPr>
          <p:spPr bwMode="auto">
            <a:xfrm>
              <a:off x="4191" y="2235"/>
              <a:ext cx="990" cy="519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54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54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5475" grpId="0" build="p" autoUpdateAnimBg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Rectangle 1026"/>
          <p:cNvSpPr>
            <a:spLocks noGrp="1" noChangeArrowheads="1"/>
          </p:cNvSpPr>
          <p:nvPr>
            <p:ph type="title"/>
          </p:nvPr>
        </p:nvSpPr>
        <p:spPr>
          <a:xfrm>
            <a:off x="685800" y="749300"/>
            <a:ext cx="7772400" cy="762000"/>
          </a:xfrm>
          <a:noFill/>
        </p:spPr>
        <p:txBody>
          <a:bodyPr/>
          <a:lstStyle/>
          <a:p>
            <a:r>
              <a:rPr lang="en-US" smtClean="0"/>
              <a:t>Atomic Spectrum</a:t>
            </a:r>
          </a:p>
        </p:txBody>
      </p:sp>
      <p:sp>
        <p:nvSpPr>
          <p:cNvPr id="107523" name="Rectangle 1027"/>
          <p:cNvSpPr>
            <a:spLocks noGrp="1" noChangeArrowheads="1"/>
          </p:cNvSpPr>
          <p:nvPr>
            <p:ph type="body" sz="half" idx="1"/>
          </p:nvPr>
        </p:nvSpPr>
        <p:spPr>
          <a:noFill/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3200" smtClean="0"/>
              <a:t>Each element gives off its own characteristic colors.</a:t>
            </a:r>
          </a:p>
          <a:p>
            <a:pPr>
              <a:lnSpc>
                <a:spcPct val="90000"/>
              </a:lnSpc>
            </a:pPr>
            <a:r>
              <a:rPr lang="en-US" sz="3200" smtClean="0"/>
              <a:t>Can be used to identify the atom.</a:t>
            </a:r>
          </a:p>
          <a:p>
            <a:pPr>
              <a:lnSpc>
                <a:spcPct val="90000"/>
              </a:lnSpc>
            </a:pPr>
            <a:r>
              <a:rPr lang="en-US" sz="3200" smtClean="0"/>
              <a:t>This is how we know what stars are made of.</a:t>
            </a:r>
          </a:p>
        </p:txBody>
      </p:sp>
      <p:grpSp>
        <p:nvGrpSpPr>
          <p:cNvPr id="2" name="Group 1038"/>
          <p:cNvGrpSpPr>
            <a:grpSpLocks/>
          </p:cNvGrpSpPr>
          <p:nvPr/>
        </p:nvGrpSpPr>
        <p:grpSpPr bwMode="auto">
          <a:xfrm>
            <a:off x="4500563" y="1828800"/>
            <a:ext cx="3800475" cy="4648200"/>
            <a:chOff x="2835" y="1152"/>
            <a:chExt cx="2394" cy="2928"/>
          </a:xfrm>
        </p:grpSpPr>
        <p:graphicFrame>
          <p:nvGraphicFramePr>
            <p:cNvPr id="11266" name="Object 4"/>
            <p:cNvGraphicFramePr>
              <a:graphicFrameLocks/>
            </p:cNvGraphicFramePr>
            <p:nvPr/>
          </p:nvGraphicFramePr>
          <p:xfrm>
            <a:off x="2835" y="1152"/>
            <a:ext cx="2394" cy="292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127" name="Microsoft ClipArt Gallery" r:id="rId4" imgW="5973763" imgH="3816350" progId="">
                    <p:embed/>
                  </p:oleObj>
                </mc:Choice>
                <mc:Fallback>
                  <p:oleObj name="Microsoft ClipArt Gallery" r:id="rId4" imgW="5973763" imgH="3816350" progId="">
                    <p:embed/>
                    <p:pic>
                      <p:nvPicPr>
                        <p:cNvPr id="0" name="Picture 6"/>
                        <p:cNvPicPr>
                          <a:picLocks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835" y="1152"/>
                          <a:ext cx="2394" cy="292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1270" name="Freeform 1029"/>
            <p:cNvSpPr>
              <a:spLocks/>
            </p:cNvSpPr>
            <p:nvPr/>
          </p:nvSpPr>
          <p:spPr bwMode="auto">
            <a:xfrm>
              <a:off x="2844" y="2190"/>
              <a:ext cx="814" cy="160"/>
            </a:xfrm>
            <a:custGeom>
              <a:avLst/>
              <a:gdLst>
                <a:gd name="T0" fmla="*/ 775 w 814"/>
                <a:gd name="T1" fmla="*/ 159 h 160"/>
                <a:gd name="T2" fmla="*/ 0 w 814"/>
                <a:gd name="T3" fmla="*/ 12 h 160"/>
                <a:gd name="T4" fmla="*/ 813 w 814"/>
                <a:gd name="T5" fmla="*/ 0 h 160"/>
                <a:gd name="T6" fmla="*/ 0 60000 65536"/>
                <a:gd name="T7" fmla="*/ 0 60000 65536"/>
                <a:gd name="T8" fmla="*/ 0 60000 65536"/>
                <a:gd name="T9" fmla="*/ 0 w 814"/>
                <a:gd name="T10" fmla="*/ 0 h 160"/>
                <a:gd name="T11" fmla="*/ 814 w 814"/>
                <a:gd name="T12" fmla="*/ 160 h 16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814" h="160">
                  <a:moveTo>
                    <a:pt x="775" y="159"/>
                  </a:moveTo>
                  <a:lnTo>
                    <a:pt x="0" y="12"/>
                  </a:lnTo>
                  <a:lnTo>
                    <a:pt x="813" y="0"/>
                  </a:lnTo>
                </a:path>
              </a:pathLst>
            </a:custGeom>
            <a:solidFill>
              <a:srgbClr val="B50069"/>
            </a:solidFill>
            <a:ln w="12700" cap="rnd">
              <a:solidFill>
                <a:srgbClr val="B50069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271" name="Freeform 1030"/>
            <p:cNvSpPr>
              <a:spLocks/>
            </p:cNvSpPr>
            <p:nvPr/>
          </p:nvSpPr>
          <p:spPr bwMode="auto">
            <a:xfrm>
              <a:off x="3645" y="2184"/>
              <a:ext cx="403" cy="280"/>
            </a:xfrm>
            <a:custGeom>
              <a:avLst/>
              <a:gdLst>
                <a:gd name="T0" fmla="*/ 402 w 403"/>
                <a:gd name="T1" fmla="*/ 279 h 280"/>
                <a:gd name="T2" fmla="*/ 0 w 403"/>
                <a:gd name="T3" fmla="*/ 168 h 280"/>
                <a:gd name="T4" fmla="*/ 135 w 403"/>
                <a:gd name="T5" fmla="*/ 0 h 280"/>
                <a:gd name="T6" fmla="*/ 372 w 403"/>
                <a:gd name="T7" fmla="*/ 3 h 28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403"/>
                <a:gd name="T13" fmla="*/ 0 h 280"/>
                <a:gd name="T14" fmla="*/ 403 w 403"/>
                <a:gd name="T15" fmla="*/ 280 h 28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403" h="280">
                  <a:moveTo>
                    <a:pt x="402" y="279"/>
                  </a:moveTo>
                  <a:lnTo>
                    <a:pt x="0" y="168"/>
                  </a:lnTo>
                  <a:lnTo>
                    <a:pt x="135" y="0"/>
                  </a:lnTo>
                  <a:lnTo>
                    <a:pt x="372" y="3"/>
                  </a:lnTo>
                </a:path>
              </a:pathLst>
            </a:custGeom>
            <a:solidFill>
              <a:srgbClr val="B50069"/>
            </a:solidFill>
            <a:ln w="12700" cap="rnd">
              <a:solidFill>
                <a:srgbClr val="B50069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272" name="Freeform 1031"/>
            <p:cNvSpPr>
              <a:spLocks/>
            </p:cNvSpPr>
            <p:nvPr/>
          </p:nvSpPr>
          <p:spPr bwMode="auto">
            <a:xfrm>
              <a:off x="4026" y="2181"/>
              <a:ext cx="190" cy="288"/>
            </a:xfrm>
            <a:custGeom>
              <a:avLst/>
              <a:gdLst>
                <a:gd name="T0" fmla="*/ 33 w 190"/>
                <a:gd name="T1" fmla="*/ 287 h 288"/>
                <a:gd name="T2" fmla="*/ 0 w 190"/>
                <a:gd name="T3" fmla="*/ 5 h 288"/>
                <a:gd name="T4" fmla="*/ 189 w 190"/>
                <a:gd name="T5" fmla="*/ 0 h 288"/>
                <a:gd name="T6" fmla="*/ 0 60000 65536"/>
                <a:gd name="T7" fmla="*/ 0 60000 65536"/>
                <a:gd name="T8" fmla="*/ 0 60000 65536"/>
                <a:gd name="T9" fmla="*/ 0 w 190"/>
                <a:gd name="T10" fmla="*/ 0 h 288"/>
                <a:gd name="T11" fmla="*/ 190 w 190"/>
                <a:gd name="T12" fmla="*/ 288 h 28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90" h="288">
                  <a:moveTo>
                    <a:pt x="33" y="287"/>
                  </a:moveTo>
                  <a:lnTo>
                    <a:pt x="0" y="5"/>
                  </a:lnTo>
                  <a:lnTo>
                    <a:pt x="189" y="0"/>
                  </a:lnTo>
                </a:path>
              </a:pathLst>
            </a:custGeom>
            <a:solidFill>
              <a:srgbClr val="780046"/>
            </a:solidFill>
            <a:ln w="12700" cap="rnd">
              <a:solidFill>
                <a:srgbClr val="780046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273" name="Freeform 1032"/>
            <p:cNvSpPr>
              <a:spLocks/>
            </p:cNvSpPr>
            <p:nvPr/>
          </p:nvSpPr>
          <p:spPr bwMode="auto">
            <a:xfrm>
              <a:off x="4101" y="2238"/>
              <a:ext cx="1081" cy="853"/>
            </a:xfrm>
            <a:custGeom>
              <a:avLst/>
              <a:gdLst>
                <a:gd name="T0" fmla="*/ 90 w 1081"/>
                <a:gd name="T1" fmla="*/ 0 h 853"/>
                <a:gd name="T2" fmla="*/ 0 w 1081"/>
                <a:gd name="T3" fmla="*/ 165 h 853"/>
                <a:gd name="T4" fmla="*/ 924 w 1081"/>
                <a:gd name="T5" fmla="*/ 852 h 853"/>
                <a:gd name="T6" fmla="*/ 1080 w 1081"/>
                <a:gd name="T7" fmla="*/ 516 h 853"/>
                <a:gd name="T8" fmla="*/ 90 w 1081"/>
                <a:gd name="T9" fmla="*/ 0 h 85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081"/>
                <a:gd name="T16" fmla="*/ 0 h 853"/>
                <a:gd name="T17" fmla="*/ 1081 w 1081"/>
                <a:gd name="T18" fmla="*/ 853 h 85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081" h="853">
                  <a:moveTo>
                    <a:pt x="90" y="0"/>
                  </a:moveTo>
                  <a:lnTo>
                    <a:pt x="0" y="165"/>
                  </a:lnTo>
                  <a:lnTo>
                    <a:pt x="924" y="852"/>
                  </a:lnTo>
                  <a:lnTo>
                    <a:pt x="1080" y="516"/>
                  </a:lnTo>
                  <a:lnTo>
                    <a:pt x="90" y="0"/>
                  </a:lnTo>
                </a:path>
              </a:pathLst>
            </a:custGeom>
            <a:solidFill>
              <a:schemeClr val="bg2"/>
            </a:solidFill>
            <a:ln w="9525" cap="rnd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274" name="Freeform 1033"/>
            <p:cNvSpPr>
              <a:spLocks/>
            </p:cNvSpPr>
            <p:nvPr/>
          </p:nvSpPr>
          <p:spPr bwMode="auto">
            <a:xfrm>
              <a:off x="4203" y="2193"/>
              <a:ext cx="1021" cy="514"/>
            </a:xfrm>
            <a:custGeom>
              <a:avLst/>
              <a:gdLst>
                <a:gd name="T0" fmla="*/ 9 w 1021"/>
                <a:gd name="T1" fmla="*/ 0 h 514"/>
                <a:gd name="T2" fmla="*/ 0 w 1021"/>
                <a:gd name="T3" fmla="*/ 27 h 514"/>
                <a:gd name="T4" fmla="*/ 1002 w 1021"/>
                <a:gd name="T5" fmla="*/ 513 h 514"/>
                <a:gd name="T6" fmla="*/ 1020 w 1021"/>
                <a:gd name="T7" fmla="*/ 483 h 514"/>
                <a:gd name="T8" fmla="*/ 9 w 1021"/>
                <a:gd name="T9" fmla="*/ 0 h 51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021"/>
                <a:gd name="T16" fmla="*/ 0 h 514"/>
                <a:gd name="T17" fmla="*/ 1021 w 1021"/>
                <a:gd name="T18" fmla="*/ 514 h 51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021" h="514">
                  <a:moveTo>
                    <a:pt x="9" y="0"/>
                  </a:moveTo>
                  <a:lnTo>
                    <a:pt x="0" y="27"/>
                  </a:lnTo>
                  <a:lnTo>
                    <a:pt x="1002" y="513"/>
                  </a:lnTo>
                  <a:lnTo>
                    <a:pt x="1020" y="483"/>
                  </a:lnTo>
                  <a:lnTo>
                    <a:pt x="9" y="0"/>
                  </a:lnTo>
                </a:path>
              </a:pathLst>
            </a:custGeom>
            <a:solidFill>
              <a:schemeClr val="bg2"/>
            </a:solidFill>
            <a:ln w="9525" cap="rnd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275" name="Freeform 1034"/>
            <p:cNvSpPr>
              <a:spLocks/>
            </p:cNvSpPr>
            <p:nvPr/>
          </p:nvSpPr>
          <p:spPr bwMode="auto">
            <a:xfrm>
              <a:off x="4077" y="2427"/>
              <a:ext cx="916" cy="811"/>
            </a:xfrm>
            <a:custGeom>
              <a:avLst/>
              <a:gdLst>
                <a:gd name="T0" fmla="*/ 9 w 916"/>
                <a:gd name="T1" fmla="*/ 0 h 811"/>
                <a:gd name="T2" fmla="*/ 0 w 916"/>
                <a:gd name="T3" fmla="*/ 27 h 811"/>
                <a:gd name="T4" fmla="*/ 879 w 916"/>
                <a:gd name="T5" fmla="*/ 810 h 811"/>
                <a:gd name="T6" fmla="*/ 915 w 916"/>
                <a:gd name="T7" fmla="*/ 744 h 811"/>
                <a:gd name="T8" fmla="*/ 9 w 916"/>
                <a:gd name="T9" fmla="*/ 0 h 81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916"/>
                <a:gd name="T16" fmla="*/ 0 h 811"/>
                <a:gd name="T17" fmla="*/ 916 w 916"/>
                <a:gd name="T18" fmla="*/ 811 h 81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916" h="811">
                  <a:moveTo>
                    <a:pt x="9" y="0"/>
                  </a:moveTo>
                  <a:lnTo>
                    <a:pt x="0" y="27"/>
                  </a:lnTo>
                  <a:lnTo>
                    <a:pt x="879" y="810"/>
                  </a:lnTo>
                  <a:lnTo>
                    <a:pt x="915" y="744"/>
                  </a:lnTo>
                  <a:lnTo>
                    <a:pt x="9" y="0"/>
                  </a:lnTo>
                </a:path>
              </a:pathLst>
            </a:custGeom>
            <a:solidFill>
              <a:schemeClr val="bg2"/>
            </a:solidFill>
            <a:ln w="9525" cap="rnd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276" name="Line 1035"/>
            <p:cNvSpPr>
              <a:spLocks noChangeShapeType="1"/>
            </p:cNvSpPr>
            <p:nvPr/>
          </p:nvSpPr>
          <p:spPr bwMode="auto">
            <a:xfrm>
              <a:off x="4092" y="2415"/>
              <a:ext cx="915" cy="714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77" name="Line 1036"/>
            <p:cNvSpPr>
              <a:spLocks noChangeShapeType="1"/>
            </p:cNvSpPr>
            <p:nvPr/>
          </p:nvSpPr>
          <p:spPr bwMode="auto">
            <a:xfrm>
              <a:off x="4065" y="2475"/>
              <a:ext cx="870" cy="81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78" name="Line 1037"/>
            <p:cNvSpPr>
              <a:spLocks noChangeShapeType="1"/>
            </p:cNvSpPr>
            <p:nvPr/>
          </p:nvSpPr>
          <p:spPr bwMode="auto">
            <a:xfrm>
              <a:off x="4191" y="2235"/>
              <a:ext cx="990" cy="519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75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75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75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7523" grpId="0" build="p" autoUpdateAnimBg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Rectangle 2"/>
          <p:cNvSpPr>
            <a:spLocks noChangeArrowheads="1"/>
          </p:cNvSpPr>
          <p:nvPr/>
        </p:nvSpPr>
        <p:spPr bwMode="auto">
          <a:xfrm>
            <a:off x="4746625" y="628650"/>
            <a:ext cx="4037013" cy="5692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sz="3400"/>
              <a:t>These are called the </a:t>
            </a:r>
            <a:r>
              <a:rPr lang="en-US" sz="3400" b="1" i="1"/>
              <a:t>atomic emission spectrum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sz="3400"/>
              <a:t>Unique to each element, like fingerprints!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sz="3400"/>
              <a:t>Very useful for identifying elements</a:t>
            </a:r>
          </a:p>
        </p:txBody>
      </p:sp>
      <p:graphicFrame>
        <p:nvGraphicFramePr>
          <p:cNvPr id="12290" name="Object 0"/>
          <p:cNvGraphicFramePr>
            <a:graphicFrameLocks/>
          </p:cNvGraphicFramePr>
          <p:nvPr/>
        </p:nvGraphicFramePr>
        <p:xfrm>
          <a:off x="738188" y="4667250"/>
          <a:ext cx="3810000" cy="968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1" name="CorelDRAW!" r:id="rId4" imgW="584907" imgH="148355" progId="">
                  <p:embed/>
                </p:oleObj>
              </mc:Choice>
              <mc:Fallback>
                <p:oleObj name="CorelDRAW!" r:id="rId4" imgW="584907" imgH="148355" progId="">
                  <p:embed/>
                  <p:pic>
                    <p:nvPicPr>
                      <p:cNvPr id="0" name="Picture 14"/>
                      <p:cNvPicPr>
                        <a:picLocks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8188" y="4667250"/>
                        <a:ext cx="3810000" cy="968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1" name="Object 1"/>
          <p:cNvGraphicFramePr>
            <a:graphicFrameLocks/>
          </p:cNvGraphicFramePr>
          <p:nvPr/>
        </p:nvGraphicFramePr>
        <p:xfrm>
          <a:off x="738188" y="2947988"/>
          <a:ext cx="3792537" cy="879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2" name="CorelDRAW!" r:id="rId6" imgW="563382" imgH="119331" progId="">
                  <p:embed/>
                </p:oleObj>
              </mc:Choice>
              <mc:Fallback>
                <p:oleObj name="CorelDRAW!" r:id="rId6" imgW="563382" imgH="119331" progId="">
                  <p:embed/>
                  <p:pic>
                    <p:nvPicPr>
                      <p:cNvPr id="0" name="Picture 15"/>
                      <p:cNvPicPr>
                        <a:picLocks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8188" y="2947988"/>
                        <a:ext cx="3792537" cy="879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2" name="Object 2"/>
          <p:cNvGraphicFramePr>
            <a:graphicFrameLocks/>
          </p:cNvGraphicFramePr>
          <p:nvPr/>
        </p:nvGraphicFramePr>
        <p:xfrm>
          <a:off x="741363" y="1184275"/>
          <a:ext cx="3797300" cy="1023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3" name="CorelDRAW!" r:id="rId8" imgW="582192" imgH="143431" progId="">
                  <p:embed/>
                </p:oleObj>
              </mc:Choice>
              <mc:Fallback>
                <p:oleObj name="CorelDRAW!" r:id="rId8" imgW="582192" imgH="143431" progId="">
                  <p:embed/>
                  <p:pic>
                    <p:nvPicPr>
                      <p:cNvPr id="0" name="Picture 16"/>
                      <p:cNvPicPr>
                        <a:picLocks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1363" y="1184275"/>
                        <a:ext cx="3797300" cy="10239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294" name="Rectangle 6"/>
          <p:cNvSpPr>
            <a:spLocks noGrp="1" noChangeArrowheads="1"/>
          </p:cNvSpPr>
          <p:nvPr>
            <p:ph type="title"/>
          </p:nvPr>
        </p:nvSpPr>
        <p:spPr>
          <a:xfrm>
            <a:off x="685800" y="749300"/>
            <a:ext cx="7772400" cy="762000"/>
          </a:xfrm>
          <a:noFill/>
        </p:spPr>
        <p:txBody>
          <a:bodyPr/>
          <a:lstStyle/>
          <a:p>
            <a:r>
              <a:rPr lang="en-US" smtClean="0"/>
              <a:t> 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95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957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957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9570" grpId="0" build="p" autoUpdateAnimBg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Rectangle 2"/>
          <p:cNvSpPr>
            <a:spLocks noGrp="1" noChangeArrowheads="1"/>
          </p:cNvSpPr>
          <p:nvPr>
            <p:ph type="title"/>
          </p:nvPr>
        </p:nvSpPr>
        <p:spPr>
          <a:xfrm>
            <a:off x="566738" y="525463"/>
            <a:ext cx="7956550" cy="762000"/>
          </a:xfrm>
          <a:noFill/>
        </p:spPr>
        <p:txBody>
          <a:bodyPr/>
          <a:lstStyle/>
          <a:p>
            <a:r>
              <a:rPr lang="en-US" dirty="0" smtClean="0"/>
              <a:t>How does this happen?</a:t>
            </a:r>
          </a:p>
        </p:txBody>
      </p:sp>
      <p:sp>
        <p:nvSpPr>
          <p:cNvPr id="123909" name="Rectangle 5"/>
          <p:cNvSpPr>
            <a:spLocks noGrp="1" noChangeArrowheads="1"/>
          </p:cNvSpPr>
          <p:nvPr>
            <p:ph type="body" sz="half" idx="1"/>
          </p:nvPr>
        </p:nvSpPr>
        <p:spPr>
          <a:xfrm>
            <a:off x="496888" y="1263650"/>
            <a:ext cx="8189912" cy="2590800"/>
          </a:xfrm>
          <a:noFill/>
        </p:spPr>
        <p:txBody>
          <a:bodyPr/>
          <a:lstStyle/>
          <a:p>
            <a:r>
              <a:rPr lang="en-US" sz="3600" smtClean="0"/>
              <a:t>Let’s look at a hydrogen atom, with only </a:t>
            </a:r>
            <a:r>
              <a:rPr lang="en-US" sz="3600" u="sng" smtClean="0"/>
              <a:t>one electron</a:t>
            </a:r>
            <a:r>
              <a:rPr lang="en-US" sz="3600" smtClean="0"/>
              <a:t>, and in the first energy level.</a:t>
            </a:r>
            <a:endParaRPr lang="en-US" sz="3600" u="sng" smtClean="0"/>
          </a:p>
        </p:txBody>
      </p:sp>
      <p:graphicFrame>
        <p:nvGraphicFramePr>
          <p:cNvPr id="14338" name="Object 3"/>
          <p:cNvGraphicFramePr>
            <a:graphicFrameLocks/>
          </p:cNvGraphicFramePr>
          <p:nvPr/>
        </p:nvGraphicFramePr>
        <p:xfrm>
          <a:off x="304800" y="2832100"/>
          <a:ext cx="6858000" cy="3959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5" name="CorelDRAW!" r:id="rId4" imgW="1789672" imgH="1033133" progId="">
                  <p:embed/>
                </p:oleObj>
              </mc:Choice>
              <mc:Fallback>
                <p:oleObj name="CorelDRAW!" r:id="rId4" imgW="1789672" imgH="1033133" progId="">
                  <p:embed/>
                  <p:pic>
                    <p:nvPicPr>
                      <p:cNvPr id="0" name="Picture 6"/>
                      <p:cNvPicPr>
                        <a:picLocks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" y="2832100"/>
                        <a:ext cx="6858000" cy="3959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340" name="Oval 4"/>
          <p:cNvSpPr>
            <a:spLocks noChangeArrowheads="1"/>
          </p:cNvSpPr>
          <p:nvPr/>
        </p:nvSpPr>
        <p:spPr bwMode="auto">
          <a:xfrm>
            <a:off x="3873500" y="5016500"/>
            <a:ext cx="215900" cy="215900"/>
          </a:xfrm>
          <a:prstGeom prst="ellipse">
            <a:avLst/>
          </a:prstGeom>
          <a:solidFill>
            <a:srgbClr val="081D58"/>
          </a:solidFill>
          <a:ln w="12700">
            <a:solidFill>
              <a:srgbClr val="081D58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342" name="Line 8"/>
          <p:cNvSpPr>
            <a:spLocks noChangeShapeType="1"/>
          </p:cNvSpPr>
          <p:nvPr/>
        </p:nvSpPr>
        <p:spPr bwMode="auto">
          <a:xfrm>
            <a:off x="3709988" y="2433638"/>
            <a:ext cx="242887" cy="251460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 type="none" w="sm" len="sm"/>
            <a:tailEnd type="triangle" w="lg" len="lg"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0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3909" grpId="0" build="p" autoUpdateAnimBg="0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Rectangle 2"/>
          <p:cNvSpPr>
            <a:spLocks noChangeArrowheads="1"/>
          </p:cNvSpPr>
          <p:nvPr/>
        </p:nvSpPr>
        <p:spPr bwMode="auto">
          <a:xfrm>
            <a:off x="538163" y="566738"/>
            <a:ext cx="795655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 anchor="b" anchorCtr="1">
            <a:spAutoFit/>
          </a:bodyPr>
          <a:lstStyle/>
          <a:p>
            <a:pPr algn="ctr">
              <a:spcBef>
                <a:spcPct val="0"/>
              </a:spcBef>
            </a:pPr>
            <a:r>
              <a:rPr lang="en-US" sz="4400">
                <a:solidFill>
                  <a:schemeClr val="tx2"/>
                </a:solidFill>
              </a:rPr>
              <a:t>Changing the energy</a:t>
            </a:r>
          </a:p>
        </p:txBody>
      </p:sp>
      <p:sp>
        <p:nvSpPr>
          <p:cNvPr id="15364" name="Oval 3"/>
          <p:cNvSpPr>
            <a:spLocks noChangeArrowheads="1"/>
          </p:cNvSpPr>
          <p:nvPr/>
        </p:nvSpPr>
        <p:spPr bwMode="auto">
          <a:xfrm>
            <a:off x="5416550" y="4959350"/>
            <a:ext cx="292100" cy="292100"/>
          </a:xfrm>
          <a:prstGeom prst="ellipse">
            <a:avLst/>
          </a:prstGeom>
          <a:solidFill>
            <a:srgbClr val="081D58"/>
          </a:solidFill>
          <a:ln w="12700">
            <a:solidFill>
              <a:srgbClr val="081D58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15362" name="Object 4"/>
          <p:cNvGraphicFramePr>
            <a:graphicFrameLocks/>
          </p:cNvGraphicFramePr>
          <p:nvPr/>
        </p:nvGraphicFramePr>
        <p:xfrm>
          <a:off x="304800" y="2832100"/>
          <a:ext cx="6858000" cy="3959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9" name="CorelDRAW!" r:id="rId4" imgW="1789672" imgH="1033133" progId="">
                  <p:embed/>
                </p:oleObj>
              </mc:Choice>
              <mc:Fallback>
                <p:oleObj name="CorelDRAW!" r:id="rId4" imgW="1789672" imgH="1033133" progId="">
                  <p:embed/>
                  <p:pic>
                    <p:nvPicPr>
                      <p:cNvPr id="0" name="Picture 6"/>
                      <p:cNvPicPr>
                        <a:picLocks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" y="2832100"/>
                        <a:ext cx="6858000" cy="3959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365" name="Oval 5"/>
          <p:cNvSpPr>
            <a:spLocks noChangeArrowheads="1"/>
          </p:cNvSpPr>
          <p:nvPr/>
        </p:nvSpPr>
        <p:spPr bwMode="auto">
          <a:xfrm>
            <a:off x="3854450" y="4997450"/>
            <a:ext cx="215900" cy="215900"/>
          </a:xfrm>
          <a:prstGeom prst="ellipse">
            <a:avLst/>
          </a:prstGeom>
          <a:solidFill>
            <a:srgbClr val="081D58"/>
          </a:solidFill>
          <a:ln w="12700">
            <a:solidFill>
              <a:srgbClr val="081D58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5958" name="Rectangle 6"/>
          <p:cNvSpPr>
            <a:spLocks noGrp="1" noChangeArrowheads="1"/>
          </p:cNvSpPr>
          <p:nvPr>
            <p:ph type="body" sz="half" idx="1"/>
          </p:nvPr>
        </p:nvSpPr>
        <p:spPr>
          <a:xfrm>
            <a:off x="700088" y="1284288"/>
            <a:ext cx="7772400" cy="2209800"/>
          </a:xfrm>
          <a:noFill/>
        </p:spPr>
        <p:txBody>
          <a:bodyPr/>
          <a:lstStyle/>
          <a:p>
            <a:r>
              <a:rPr lang="en-US" sz="3200" dirty="0" smtClean="0"/>
              <a:t>Heat, electricity, or light can move the electron up to different energy levels.  The electron is now said to be “</a:t>
            </a:r>
            <a:r>
              <a:rPr lang="en-US" sz="3600" dirty="0" smtClean="0"/>
              <a:t>excited</a:t>
            </a:r>
            <a:r>
              <a:rPr lang="en-US" sz="3200" dirty="0" smtClean="0"/>
              <a:t>”</a:t>
            </a:r>
          </a:p>
        </p:txBody>
      </p:sp>
      <p:sp>
        <p:nvSpPr>
          <p:cNvPr id="15367" name="Line 7"/>
          <p:cNvSpPr>
            <a:spLocks noChangeShapeType="1"/>
          </p:cNvSpPr>
          <p:nvPr/>
        </p:nvSpPr>
        <p:spPr bwMode="auto">
          <a:xfrm flipV="1">
            <a:off x="3962400" y="3124200"/>
            <a:ext cx="0" cy="1981200"/>
          </a:xfrm>
          <a:prstGeom prst="line">
            <a:avLst/>
          </a:prstGeom>
          <a:noFill/>
          <a:ln w="50800">
            <a:solidFill>
              <a:schemeClr val="bg2"/>
            </a:solidFill>
            <a:round/>
            <a:headEnd type="none" w="sm" len="sm"/>
            <a:tailEnd type="stealth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5368" name="Line 8"/>
          <p:cNvSpPr>
            <a:spLocks noChangeShapeType="1"/>
          </p:cNvSpPr>
          <p:nvPr/>
        </p:nvSpPr>
        <p:spPr bwMode="auto">
          <a:xfrm flipV="1">
            <a:off x="4438650" y="3390900"/>
            <a:ext cx="1200150" cy="1828800"/>
          </a:xfrm>
          <a:prstGeom prst="line">
            <a:avLst/>
          </a:prstGeom>
          <a:noFill/>
          <a:ln w="50800">
            <a:solidFill>
              <a:schemeClr val="bg2"/>
            </a:solidFill>
            <a:round/>
            <a:headEnd type="none" w="sm" len="sm"/>
            <a:tailEnd type="stealth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5369" name="Line 9"/>
          <p:cNvSpPr>
            <a:spLocks noChangeShapeType="1"/>
          </p:cNvSpPr>
          <p:nvPr/>
        </p:nvSpPr>
        <p:spPr bwMode="auto">
          <a:xfrm flipH="1" flipV="1">
            <a:off x="2228850" y="4000500"/>
            <a:ext cx="1257300" cy="1219200"/>
          </a:xfrm>
          <a:prstGeom prst="line">
            <a:avLst/>
          </a:prstGeom>
          <a:noFill/>
          <a:ln w="50800">
            <a:solidFill>
              <a:schemeClr val="bg2"/>
            </a:solidFill>
            <a:round/>
            <a:headEnd type="none" w="sm" len="sm"/>
            <a:tailEnd type="stealth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5370" name="Line 10"/>
          <p:cNvSpPr>
            <a:spLocks noChangeShapeType="1"/>
          </p:cNvSpPr>
          <p:nvPr/>
        </p:nvSpPr>
        <p:spPr bwMode="auto">
          <a:xfrm flipV="1">
            <a:off x="4857750" y="5219700"/>
            <a:ext cx="1162050" cy="438150"/>
          </a:xfrm>
          <a:prstGeom prst="line">
            <a:avLst/>
          </a:prstGeom>
          <a:noFill/>
          <a:ln w="50800">
            <a:solidFill>
              <a:schemeClr val="bg2"/>
            </a:solidFill>
            <a:round/>
            <a:headEnd type="none" w="sm" len="sm"/>
            <a:tailEnd type="stealth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5371" name="Line 11"/>
          <p:cNvSpPr>
            <a:spLocks noChangeShapeType="1"/>
          </p:cNvSpPr>
          <p:nvPr/>
        </p:nvSpPr>
        <p:spPr bwMode="auto">
          <a:xfrm flipH="1" flipV="1">
            <a:off x="2609850" y="5200650"/>
            <a:ext cx="609600" cy="342900"/>
          </a:xfrm>
          <a:prstGeom prst="line">
            <a:avLst/>
          </a:prstGeom>
          <a:noFill/>
          <a:ln w="50800">
            <a:solidFill>
              <a:schemeClr val="bg2"/>
            </a:solidFill>
            <a:round/>
            <a:headEnd type="none" w="sm" len="sm"/>
            <a:tailEnd type="stealth" w="med" len="lg"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5958" grpId="0" build="p" autoUpdateAnimBg="0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Rectangle 2"/>
          <p:cNvSpPr>
            <a:spLocks noChangeArrowheads="1"/>
          </p:cNvSpPr>
          <p:nvPr/>
        </p:nvSpPr>
        <p:spPr bwMode="auto">
          <a:xfrm>
            <a:off x="593725" y="700088"/>
            <a:ext cx="795655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 anchor="b" anchorCtr="1">
            <a:spAutoFit/>
          </a:bodyPr>
          <a:lstStyle/>
          <a:p>
            <a:pPr algn="ctr">
              <a:spcBef>
                <a:spcPct val="0"/>
              </a:spcBef>
            </a:pPr>
            <a:r>
              <a:rPr lang="en-US" sz="4400">
                <a:solidFill>
                  <a:schemeClr val="tx2"/>
                </a:solidFill>
              </a:rPr>
              <a:t>Changing the energy</a:t>
            </a:r>
          </a:p>
        </p:txBody>
      </p:sp>
      <p:sp>
        <p:nvSpPr>
          <p:cNvPr id="16389" name="Oval 3"/>
          <p:cNvSpPr>
            <a:spLocks noChangeArrowheads="1"/>
          </p:cNvSpPr>
          <p:nvPr/>
        </p:nvSpPr>
        <p:spPr bwMode="auto">
          <a:xfrm>
            <a:off x="5416550" y="4959350"/>
            <a:ext cx="292100" cy="292100"/>
          </a:xfrm>
          <a:prstGeom prst="ellipse">
            <a:avLst/>
          </a:prstGeom>
          <a:solidFill>
            <a:srgbClr val="081D58"/>
          </a:solidFill>
          <a:ln w="12700">
            <a:solidFill>
              <a:srgbClr val="081D58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16386" name="Object 4"/>
          <p:cNvGraphicFramePr>
            <a:graphicFrameLocks/>
          </p:cNvGraphicFramePr>
          <p:nvPr/>
        </p:nvGraphicFramePr>
        <p:xfrm>
          <a:off x="304800" y="2832100"/>
          <a:ext cx="6858000" cy="3959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8" name="CorelDRAW!" r:id="rId4" imgW="1789672" imgH="1033133" progId="">
                  <p:embed/>
                </p:oleObj>
              </mc:Choice>
              <mc:Fallback>
                <p:oleObj name="CorelDRAW!" r:id="rId4" imgW="1789672" imgH="1033133" progId="">
                  <p:embed/>
                  <p:pic>
                    <p:nvPicPr>
                      <p:cNvPr id="0" name="Picture 10"/>
                      <p:cNvPicPr>
                        <a:picLocks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" y="2832100"/>
                        <a:ext cx="6858000" cy="3959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390" name="Oval 5"/>
          <p:cNvSpPr>
            <a:spLocks noChangeArrowheads="1"/>
          </p:cNvSpPr>
          <p:nvPr/>
        </p:nvSpPr>
        <p:spPr bwMode="auto">
          <a:xfrm>
            <a:off x="3816350" y="2978150"/>
            <a:ext cx="215900" cy="215900"/>
          </a:xfrm>
          <a:prstGeom prst="ellipse">
            <a:avLst/>
          </a:prstGeom>
          <a:solidFill>
            <a:srgbClr val="081D58"/>
          </a:solidFill>
          <a:ln w="12700">
            <a:solidFill>
              <a:srgbClr val="081D58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8006" name="Rectangle 6"/>
          <p:cNvSpPr>
            <a:spLocks noGrp="1" noChangeArrowheads="1"/>
          </p:cNvSpPr>
          <p:nvPr>
            <p:ph type="body" sz="half" idx="1"/>
          </p:nvPr>
        </p:nvSpPr>
        <p:spPr>
          <a:xfrm>
            <a:off x="698500" y="1443038"/>
            <a:ext cx="7772400" cy="2209800"/>
          </a:xfrm>
          <a:noFill/>
        </p:spPr>
        <p:txBody>
          <a:bodyPr/>
          <a:lstStyle/>
          <a:p>
            <a:r>
              <a:rPr lang="en-US" sz="3200" dirty="0" smtClean="0"/>
              <a:t>As the electron falls back to the ground state, it gives the energy back as light (photon)</a:t>
            </a:r>
          </a:p>
        </p:txBody>
      </p:sp>
      <p:sp>
        <p:nvSpPr>
          <p:cNvPr id="16392" name="Line 7"/>
          <p:cNvSpPr>
            <a:spLocks noChangeShapeType="1"/>
          </p:cNvSpPr>
          <p:nvPr/>
        </p:nvSpPr>
        <p:spPr bwMode="auto">
          <a:xfrm>
            <a:off x="3914775" y="3176588"/>
            <a:ext cx="44450" cy="1966912"/>
          </a:xfrm>
          <a:prstGeom prst="line">
            <a:avLst/>
          </a:prstGeom>
          <a:noFill/>
          <a:ln w="50800">
            <a:solidFill>
              <a:schemeClr val="bg2"/>
            </a:solidFill>
            <a:round/>
            <a:headEnd type="none" w="sm" len="sm"/>
            <a:tailEnd type="stealth" w="med" len="lg"/>
          </a:ln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128008" name="Object 8"/>
          <p:cNvGraphicFramePr>
            <a:graphicFrameLocks/>
          </p:cNvGraphicFramePr>
          <p:nvPr/>
        </p:nvGraphicFramePr>
        <p:xfrm>
          <a:off x="3863975" y="3124200"/>
          <a:ext cx="3683000" cy="1636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9" name="CorelDRAW!" r:id="rId6" imgW="74504702" imgH="17154449" progId="">
                  <p:embed/>
                </p:oleObj>
              </mc:Choice>
              <mc:Fallback>
                <p:oleObj name="CorelDRAW!" r:id="rId6" imgW="74504702" imgH="17154449" progId="">
                  <p:embed/>
                  <p:pic>
                    <p:nvPicPr>
                      <p:cNvPr id="0" name="Picture 11"/>
                      <p:cNvPicPr>
                        <a:picLocks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63975" y="3124200"/>
                        <a:ext cx="3683000" cy="16367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80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280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8006" grpId="0" build="p" autoUpdateAnimBg="0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50" name="Rectangle 2"/>
          <p:cNvSpPr>
            <a:spLocks noGrp="1" noChangeArrowheads="1"/>
          </p:cNvSpPr>
          <p:nvPr>
            <p:ph type="body" sz="half" idx="1"/>
          </p:nvPr>
        </p:nvSpPr>
        <p:spPr>
          <a:xfrm>
            <a:off x="685800" y="1416050"/>
            <a:ext cx="7772400" cy="1981200"/>
          </a:xfrm>
          <a:noFill/>
        </p:spPr>
        <p:txBody>
          <a:bodyPr/>
          <a:lstStyle/>
          <a:p>
            <a:r>
              <a:rPr lang="en-US" sz="3200" smtClean="0"/>
              <a:t>They may fall down in specific steps</a:t>
            </a:r>
          </a:p>
          <a:p>
            <a:r>
              <a:rPr lang="en-US" sz="3200" smtClean="0"/>
              <a:t>Each step has a different energy</a:t>
            </a:r>
          </a:p>
        </p:txBody>
      </p:sp>
      <p:graphicFrame>
        <p:nvGraphicFramePr>
          <p:cNvPr id="17410" name="Object 3"/>
          <p:cNvGraphicFramePr>
            <a:graphicFrameLocks/>
          </p:cNvGraphicFramePr>
          <p:nvPr/>
        </p:nvGraphicFramePr>
        <p:xfrm>
          <a:off x="304800" y="2832100"/>
          <a:ext cx="6858000" cy="3959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7" name="CorelDRAW!" r:id="rId4" imgW="1789672" imgH="1033133" progId="">
                  <p:embed/>
                </p:oleObj>
              </mc:Choice>
              <mc:Fallback>
                <p:oleObj name="CorelDRAW!" r:id="rId4" imgW="1789672" imgH="1033133" progId="">
                  <p:embed/>
                  <p:pic>
                    <p:nvPicPr>
                      <p:cNvPr id="0" name="Picture 6"/>
                      <p:cNvPicPr>
                        <a:picLocks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" y="2832100"/>
                        <a:ext cx="6858000" cy="3959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412" name="Rectangle 4"/>
          <p:cNvSpPr>
            <a:spLocks noChangeArrowheads="1"/>
          </p:cNvSpPr>
          <p:nvPr/>
        </p:nvSpPr>
        <p:spPr bwMode="auto">
          <a:xfrm>
            <a:off x="579438" y="647700"/>
            <a:ext cx="795655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 anchor="b" anchorCtr="1">
            <a:spAutoFit/>
          </a:bodyPr>
          <a:lstStyle/>
          <a:p>
            <a:pPr algn="ctr">
              <a:spcBef>
                <a:spcPct val="0"/>
              </a:spcBef>
            </a:pPr>
            <a:r>
              <a:rPr lang="en-US" sz="4400">
                <a:solidFill>
                  <a:schemeClr val="tx2"/>
                </a:solidFill>
              </a:rPr>
              <a:t>Changing the energy</a:t>
            </a:r>
          </a:p>
        </p:txBody>
      </p:sp>
      <p:sp>
        <p:nvSpPr>
          <p:cNvPr id="17413" name="Line 5"/>
          <p:cNvSpPr>
            <a:spLocks noChangeShapeType="1"/>
          </p:cNvSpPr>
          <p:nvPr/>
        </p:nvSpPr>
        <p:spPr bwMode="auto">
          <a:xfrm>
            <a:off x="1485900" y="4133850"/>
            <a:ext cx="1219200" cy="876300"/>
          </a:xfrm>
          <a:prstGeom prst="line">
            <a:avLst/>
          </a:prstGeom>
          <a:noFill/>
          <a:ln w="50800">
            <a:solidFill>
              <a:schemeClr val="bg2"/>
            </a:solidFill>
            <a:round/>
            <a:headEnd type="none" w="sm" len="sm"/>
            <a:tailEnd type="stealth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7414" name="Line 6"/>
          <p:cNvSpPr>
            <a:spLocks noChangeShapeType="1"/>
          </p:cNvSpPr>
          <p:nvPr/>
        </p:nvSpPr>
        <p:spPr bwMode="auto">
          <a:xfrm>
            <a:off x="2781300" y="4895850"/>
            <a:ext cx="495300" cy="438150"/>
          </a:xfrm>
          <a:prstGeom prst="line">
            <a:avLst/>
          </a:prstGeom>
          <a:noFill/>
          <a:ln w="50800">
            <a:solidFill>
              <a:schemeClr val="bg2"/>
            </a:solidFill>
            <a:round/>
            <a:headEnd type="none" w="sm" len="sm"/>
            <a:tailEnd type="stealth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7415" name="Line 7"/>
          <p:cNvSpPr>
            <a:spLocks noChangeShapeType="1"/>
          </p:cNvSpPr>
          <p:nvPr/>
        </p:nvSpPr>
        <p:spPr bwMode="auto">
          <a:xfrm>
            <a:off x="2647950" y="3238500"/>
            <a:ext cx="571500" cy="723900"/>
          </a:xfrm>
          <a:prstGeom prst="line">
            <a:avLst/>
          </a:prstGeom>
          <a:noFill/>
          <a:ln w="50800">
            <a:solidFill>
              <a:schemeClr val="bg2"/>
            </a:solidFill>
            <a:round/>
            <a:headEnd type="none" w="sm" len="sm"/>
            <a:tailEnd type="stealth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7416" name="Line 8"/>
          <p:cNvSpPr>
            <a:spLocks noChangeShapeType="1"/>
          </p:cNvSpPr>
          <p:nvPr/>
        </p:nvSpPr>
        <p:spPr bwMode="auto">
          <a:xfrm>
            <a:off x="3352800" y="4000500"/>
            <a:ext cx="533400" cy="1066800"/>
          </a:xfrm>
          <a:prstGeom prst="line">
            <a:avLst/>
          </a:prstGeom>
          <a:noFill/>
          <a:ln w="50800">
            <a:solidFill>
              <a:schemeClr val="bg2"/>
            </a:solidFill>
            <a:round/>
            <a:headEnd type="none" w="sm" len="sm"/>
            <a:tailEnd type="stealth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7417" name="Line 9"/>
          <p:cNvSpPr>
            <a:spLocks noChangeShapeType="1"/>
          </p:cNvSpPr>
          <p:nvPr/>
        </p:nvSpPr>
        <p:spPr bwMode="auto">
          <a:xfrm>
            <a:off x="4343400" y="2895600"/>
            <a:ext cx="0" cy="438150"/>
          </a:xfrm>
          <a:prstGeom prst="line">
            <a:avLst/>
          </a:prstGeom>
          <a:noFill/>
          <a:ln w="50800">
            <a:solidFill>
              <a:schemeClr val="bg2"/>
            </a:solidFill>
            <a:round/>
            <a:headEnd type="none" w="sm" len="sm"/>
            <a:tailEnd type="stealth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7418" name="Line 10"/>
          <p:cNvSpPr>
            <a:spLocks noChangeShapeType="1"/>
          </p:cNvSpPr>
          <p:nvPr/>
        </p:nvSpPr>
        <p:spPr bwMode="auto">
          <a:xfrm flipH="1">
            <a:off x="4324350" y="3409950"/>
            <a:ext cx="190500" cy="1752600"/>
          </a:xfrm>
          <a:prstGeom prst="line">
            <a:avLst/>
          </a:prstGeom>
          <a:noFill/>
          <a:ln w="50800">
            <a:solidFill>
              <a:schemeClr val="bg2"/>
            </a:solidFill>
            <a:round/>
            <a:headEnd type="none" w="sm" len="sm"/>
            <a:tailEnd type="stealth" w="med" len="lg"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0050" grpId="0" build="p" autoUpdateAnimBg="0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8" name="Rectangle 2"/>
          <p:cNvSpPr>
            <a:spLocks noChangeArrowheads="1"/>
          </p:cNvSpPr>
          <p:nvPr/>
        </p:nvSpPr>
        <p:spPr bwMode="auto">
          <a:xfrm>
            <a:off x="415925" y="301625"/>
            <a:ext cx="8312150" cy="6254750"/>
          </a:xfrm>
          <a:prstGeom prst="rect">
            <a:avLst/>
          </a:prstGeom>
          <a:solidFill>
            <a:srgbClr val="B3B900"/>
          </a:solidFill>
          <a:ln w="12700">
            <a:solidFill>
              <a:srgbClr val="767900"/>
            </a:solidFill>
            <a:miter lim="800000"/>
            <a:headEnd/>
            <a:tailEnd/>
          </a:ln>
          <a:effectLst>
            <a:outerShdw dist="107763" dir="2700000" algn="ctr" rotWithShape="0">
              <a:srgbClr val="767900"/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3209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85800" y="1676400"/>
            <a:ext cx="7772400" cy="2127250"/>
          </a:xfrm>
        </p:spPr>
        <p:txBody>
          <a:bodyPr/>
          <a:lstStyle/>
          <a:p>
            <a:endParaRPr lang="en-US" sz="3000" smtClean="0"/>
          </a:p>
        </p:txBody>
      </p:sp>
      <p:graphicFrame>
        <p:nvGraphicFramePr>
          <p:cNvPr id="18434" name="Object 4"/>
          <p:cNvGraphicFramePr>
            <a:graphicFrameLocks/>
          </p:cNvGraphicFramePr>
          <p:nvPr/>
        </p:nvGraphicFramePr>
        <p:xfrm>
          <a:off x="216310" y="1495425"/>
          <a:ext cx="8382000" cy="4838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1" name="CorelDRAW!" r:id="rId4" imgW="1789672" imgH="1033133" progId="">
                  <p:embed/>
                </p:oleObj>
              </mc:Choice>
              <mc:Fallback>
                <p:oleObj name="CorelDRAW!" r:id="rId4" imgW="1789672" imgH="1033133" progId="">
                  <p:embed/>
                  <p:pic>
                    <p:nvPicPr>
                      <p:cNvPr id="0" name="Picture 6"/>
                      <p:cNvPicPr>
                        <a:picLocks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6310" y="1495425"/>
                        <a:ext cx="8382000" cy="4838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437" name="Freeform 5"/>
          <p:cNvSpPr>
            <a:spLocks/>
          </p:cNvSpPr>
          <p:nvPr/>
        </p:nvSpPr>
        <p:spPr bwMode="auto">
          <a:xfrm>
            <a:off x="6562725" y="2952750"/>
            <a:ext cx="1439863" cy="1458913"/>
          </a:xfrm>
          <a:custGeom>
            <a:avLst/>
            <a:gdLst>
              <a:gd name="T0" fmla="*/ 474 w 907"/>
              <a:gd name="T1" fmla="*/ 0 h 919"/>
              <a:gd name="T2" fmla="*/ 0 w 907"/>
              <a:gd name="T3" fmla="*/ 544 h 919"/>
              <a:gd name="T4" fmla="*/ 330 w 907"/>
              <a:gd name="T5" fmla="*/ 918 h 919"/>
              <a:gd name="T6" fmla="*/ 906 w 907"/>
              <a:gd name="T7" fmla="*/ 495 h 919"/>
              <a:gd name="T8" fmla="*/ 816 w 907"/>
              <a:gd name="T9" fmla="*/ 356 h 919"/>
              <a:gd name="T10" fmla="*/ 714 w 907"/>
              <a:gd name="T11" fmla="*/ 236 h 919"/>
              <a:gd name="T12" fmla="*/ 624 w 907"/>
              <a:gd name="T13" fmla="*/ 133 h 919"/>
              <a:gd name="T14" fmla="*/ 474 w 907"/>
              <a:gd name="T15" fmla="*/ 0 h 919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907"/>
              <a:gd name="T25" fmla="*/ 0 h 919"/>
              <a:gd name="T26" fmla="*/ 907 w 907"/>
              <a:gd name="T27" fmla="*/ 919 h 919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907" h="919">
                <a:moveTo>
                  <a:pt x="474" y="0"/>
                </a:moveTo>
                <a:lnTo>
                  <a:pt x="0" y="544"/>
                </a:lnTo>
                <a:lnTo>
                  <a:pt x="330" y="918"/>
                </a:lnTo>
                <a:lnTo>
                  <a:pt x="906" y="495"/>
                </a:lnTo>
                <a:lnTo>
                  <a:pt x="816" y="356"/>
                </a:lnTo>
                <a:lnTo>
                  <a:pt x="714" y="236"/>
                </a:lnTo>
                <a:lnTo>
                  <a:pt x="624" y="133"/>
                </a:lnTo>
                <a:lnTo>
                  <a:pt x="474" y="0"/>
                </a:lnTo>
              </a:path>
            </a:pathLst>
          </a:custGeom>
          <a:solidFill>
            <a:srgbClr val="60C900"/>
          </a:solidFill>
          <a:ln w="12700" cap="rnd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8438" name="Freeform 6"/>
          <p:cNvSpPr>
            <a:spLocks/>
          </p:cNvSpPr>
          <p:nvPr/>
        </p:nvSpPr>
        <p:spPr bwMode="auto">
          <a:xfrm>
            <a:off x="1076325" y="3543300"/>
            <a:ext cx="2906713" cy="2087563"/>
          </a:xfrm>
          <a:custGeom>
            <a:avLst/>
            <a:gdLst>
              <a:gd name="T0" fmla="*/ 426 w 1831"/>
              <a:gd name="T1" fmla="*/ 0 h 1315"/>
              <a:gd name="T2" fmla="*/ 1830 w 1831"/>
              <a:gd name="T3" fmla="*/ 924 h 1315"/>
              <a:gd name="T4" fmla="*/ 1758 w 1831"/>
              <a:gd name="T5" fmla="*/ 1014 h 1315"/>
              <a:gd name="T6" fmla="*/ 1686 w 1831"/>
              <a:gd name="T7" fmla="*/ 1128 h 1315"/>
              <a:gd name="T8" fmla="*/ 1638 w 1831"/>
              <a:gd name="T9" fmla="*/ 1242 h 1315"/>
              <a:gd name="T10" fmla="*/ 1614 w 1831"/>
              <a:gd name="T11" fmla="*/ 1314 h 1315"/>
              <a:gd name="T12" fmla="*/ 0 w 1831"/>
              <a:gd name="T13" fmla="*/ 870 h 1315"/>
              <a:gd name="T14" fmla="*/ 24 w 1831"/>
              <a:gd name="T15" fmla="*/ 798 h 1315"/>
              <a:gd name="T16" fmla="*/ 78 w 1831"/>
              <a:gd name="T17" fmla="*/ 630 h 1315"/>
              <a:gd name="T18" fmla="*/ 156 w 1831"/>
              <a:gd name="T19" fmla="*/ 456 h 1315"/>
              <a:gd name="T20" fmla="*/ 246 w 1831"/>
              <a:gd name="T21" fmla="*/ 258 h 1315"/>
              <a:gd name="T22" fmla="*/ 336 w 1831"/>
              <a:gd name="T23" fmla="*/ 102 h 1315"/>
              <a:gd name="T24" fmla="*/ 426 w 1831"/>
              <a:gd name="T25" fmla="*/ 0 h 1315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w 1831"/>
              <a:gd name="T40" fmla="*/ 0 h 1315"/>
              <a:gd name="T41" fmla="*/ 1831 w 1831"/>
              <a:gd name="T42" fmla="*/ 1315 h 1315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T39" t="T40" r="T41" b="T42"/>
            <a:pathLst>
              <a:path w="1831" h="1315">
                <a:moveTo>
                  <a:pt x="426" y="0"/>
                </a:moveTo>
                <a:lnTo>
                  <a:pt x="1830" y="924"/>
                </a:lnTo>
                <a:lnTo>
                  <a:pt x="1758" y="1014"/>
                </a:lnTo>
                <a:lnTo>
                  <a:pt x="1686" y="1128"/>
                </a:lnTo>
                <a:lnTo>
                  <a:pt x="1638" y="1242"/>
                </a:lnTo>
                <a:lnTo>
                  <a:pt x="1614" y="1314"/>
                </a:lnTo>
                <a:lnTo>
                  <a:pt x="0" y="870"/>
                </a:lnTo>
                <a:lnTo>
                  <a:pt x="24" y="798"/>
                </a:lnTo>
                <a:lnTo>
                  <a:pt x="78" y="630"/>
                </a:lnTo>
                <a:lnTo>
                  <a:pt x="156" y="456"/>
                </a:lnTo>
                <a:lnTo>
                  <a:pt x="246" y="258"/>
                </a:lnTo>
                <a:lnTo>
                  <a:pt x="336" y="102"/>
                </a:lnTo>
                <a:lnTo>
                  <a:pt x="426" y="0"/>
                </a:lnTo>
              </a:path>
            </a:pathLst>
          </a:custGeom>
          <a:solidFill>
            <a:srgbClr val="60C900"/>
          </a:solidFill>
          <a:ln w="12700" cap="rnd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8439" name="Line 7"/>
          <p:cNvSpPr>
            <a:spLocks noChangeShapeType="1"/>
          </p:cNvSpPr>
          <p:nvPr/>
        </p:nvSpPr>
        <p:spPr bwMode="auto">
          <a:xfrm>
            <a:off x="1143000" y="4724400"/>
            <a:ext cx="2552700" cy="857250"/>
          </a:xfrm>
          <a:prstGeom prst="line">
            <a:avLst/>
          </a:prstGeom>
          <a:noFill/>
          <a:ln w="25400">
            <a:solidFill>
              <a:schemeClr val="bg2"/>
            </a:solidFill>
            <a:round/>
            <a:headEnd type="none" w="sm" len="sm"/>
            <a:tailEnd type="stealth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8440" name="Line 8"/>
          <p:cNvSpPr>
            <a:spLocks noChangeShapeType="1"/>
          </p:cNvSpPr>
          <p:nvPr/>
        </p:nvSpPr>
        <p:spPr bwMode="auto">
          <a:xfrm>
            <a:off x="2419350" y="4476750"/>
            <a:ext cx="1409700" cy="752475"/>
          </a:xfrm>
          <a:prstGeom prst="line">
            <a:avLst/>
          </a:prstGeom>
          <a:noFill/>
          <a:ln w="25400">
            <a:solidFill>
              <a:schemeClr val="bg2"/>
            </a:solidFill>
            <a:round/>
            <a:headEnd type="none" w="sm" len="sm"/>
            <a:tailEnd type="stealth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8441" name="Line 9"/>
          <p:cNvSpPr>
            <a:spLocks noChangeShapeType="1"/>
          </p:cNvSpPr>
          <p:nvPr/>
        </p:nvSpPr>
        <p:spPr bwMode="auto">
          <a:xfrm>
            <a:off x="1828800" y="4438650"/>
            <a:ext cx="1962150" cy="914400"/>
          </a:xfrm>
          <a:prstGeom prst="line">
            <a:avLst/>
          </a:prstGeom>
          <a:noFill/>
          <a:ln w="25400">
            <a:solidFill>
              <a:schemeClr val="bg2"/>
            </a:solidFill>
            <a:round/>
            <a:headEnd type="none" w="sm" len="sm"/>
            <a:tailEnd type="stealth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8442" name="Line 10"/>
          <p:cNvSpPr>
            <a:spLocks noChangeShapeType="1"/>
          </p:cNvSpPr>
          <p:nvPr/>
        </p:nvSpPr>
        <p:spPr bwMode="auto">
          <a:xfrm>
            <a:off x="1390650" y="4495800"/>
            <a:ext cx="2343150" cy="971550"/>
          </a:xfrm>
          <a:prstGeom prst="line">
            <a:avLst/>
          </a:prstGeom>
          <a:noFill/>
          <a:ln w="25400">
            <a:solidFill>
              <a:schemeClr val="bg2"/>
            </a:solidFill>
            <a:round/>
            <a:headEnd type="none" w="sm" len="sm"/>
            <a:tailEnd type="stealth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8443" name="Line 11"/>
          <p:cNvSpPr>
            <a:spLocks noChangeShapeType="1"/>
          </p:cNvSpPr>
          <p:nvPr/>
        </p:nvSpPr>
        <p:spPr bwMode="auto">
          <a:xfrm>
            <a:off x="3143250" y="4667250"/>
            <a:ext cx="771525" cy="438150"/>
          </a:xfrm>
          <a:prstGeom prst="line">
            <a:avLst/>
          </a:prstGeom>
          <a:noFill/>
          <a:ln w="25400">
            <a:solidFill>
              <a:schemeClr val="bg2"/>
            </a:solidFill>
            <a:round/>
            <a:headEnd type="none" w="sm" len="sm"/>
            <a:tailEnd type="stealth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8444" name="Freeform 12"/>
          <p:cNvSpPr>
            <a:spLocks/>
          </p:cNvSpPr>
          <p:nvPr/>
        </p:nvSpPr>
        <p:spPr bwMode="auto">
          <a:xfrm>
            <a:off x="3486150" y="2009775"/>
            <a:ext cx="1354138" cy="1992313"/>
          </a:xfrm>
          <a:custGeom>
            <a:avLst/>
            <a:gdLst>
              <a:gd name="T0" fmla="*/ 0 w 853"/>
              <a:gd name="T1" fmla="*/ 138 h 1255"/>
              <a:gd name="T2" fmla="*/ 114 w 853"/>
              <a:gd name="T3" fmla="*/ 102 h 1255"/>
              <a:gd name="T4" fmla="*/ 210 w 853"/>
              <a:gd name="T5" fmla="*/ 72 h 1255"/>
              <a:gd name="T6" fmla="*/ 336 w 853"/>
              <a:gd name="T7" fmla="*/ 36 h 1255"/>
              <a:gd name="T8" fmla="*/ 492 w 853"/>
              <a:gd name="T9" fmla="*/ 18 h 1255"/>
              <a:gd name="T10" fmla="*/ 630 w 853"/>
              <a:gd name="T11" fmla="*/ 0 h 1255"/>
              <a:gd name="T12" fmla="*/ 852 w 853"/>
              <a:gd name="T13" fmla="*/ 1182 h 1255"/>
              <a:gd name="T14" fmla="*/ 738 w 853"/>
              <a:gd name="T15" fmla="*/ 1176 h 1255"/>
              <a:gd name="T16" fmla="*/ 600 w 853"/>
              <a:gd name="T17" fmla="*/ 1194 h 1255"/>
              <a:gd name="T18" fmla="*/ 486 w 853"/>
              <a:gd name="T19" fmla="*/ 1230 h 1255"/>
              <a:gd name="T20" fmla="*/ 420 w 853"/>
              <a:gd name="T21" fmla="*/ 1254 h 1255"/>
              <a:gd name="T22" fmla="*/ 0 w 853"/>
              <a:gd name="T23" fmla="*/ 138 h 1255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w 853"/>
              <a:gd name="T37" fmla="*/ 0 h 1255"/>
              <a:gd name="T38" fmla="*/ 853 w 853"/>
              <a:gd name="T39" fmla="*/ 1255 h 1255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T36" t="T37" r="T38" b="T39"/>
            <a:pathLst>
              <a:path w="853" h="1255">
                <a:moveTo>
                  <a:pt x="0" y="138"/>
                </a:moveTo>
                <a:lnTo>
                  <a:pt x="114" y="102"/>
                </a:lnTo>
                <a:lnTo>
                  <a:pt x="210" y="72"/>
                </a:lnTo>
                <a:lnTo>
                  <a:pt x="336" y="36"/>
                </a:lnTo>
                <a:lnTo>
                  <a:pt x="492" y="18"/>
                </a:lnTo>
                <a:lnTo>
                  <a:pt x="630" y="0"/>
                </a:lnTo>
                <a:lnTo>
                  <a:pt x="852" y="1182"/>
                </a:lnTo>
                <a:lnTo>
                  <a:pt x="738" y="1176"/>
                </a:lnTo>
                <a:lnTo>
                  <a:pt x="600" y="1194"/>
                </a:lnTo>
                <a:lnTo>
                  <a:pt x="486" y="1230"/>
                </a:lnTo>
                <a:lnTo>
                  <a:pt x="420" y="1254"/>
                </a:lnTo>
                <a:lnTo>
                  <a:pt x="0" y="138"/>
                </a:lnTo>
              </a:path>
            </a:pathLst>
          </a:custGeom>
          <a:solidFill>
            <a:srgbClr val="60C900"/>
          </a:solidFill>
          <a:ln w="12700" cap="rnd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8445" name="Line 13"/>
          <p:cNvSpPr>
            <a:spLocks noChangeShapeType="1"/>
          </p:cNvSpPr>
          <p:nvPr/>
        </p:nvSpPr>
        <p:spPr bwMode="auto">
          <a:xfrm>
            <a:off x="3619500" y="2181225"/>
            <a:ext cx="647700" cy="1771650"/>
          </a:xfrm>
          <a:prstGeom prst="line">
            <a:avLst/>
          </a:prstGeom>
          <a:noFill/>
          <a:ln w="25400">
            <a:solidFill>
              <a:schemeClr val="bg2"/>
            </a:solidFill>
            <a:round/>
            <a:headEnd type="none" w="sm" len="sm"/>
            <a:tailEnd type="stealth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8446" name="Line 14"/>
          <p:cNvSpPr>
            <a:spLocks noChangeShapeType="1"/>
          </p:cNvSpPr>
          <p:nvPr/>
        </p:nvSpPr>
        <p:spPr bwMode="auto">
          <a:xfrm>
            <a:off x="4229100" y="2638425"/>
            <a:ext cx="361950" cy="1266825"/>
          </a:xfrm>
          <a:prstGeom prst="line">
            <a:avLst/>
          </a:prstGeom>
          <a:noFill/>
          <a:ln w="25400">
            <a:solidFill>
              <a:schemeClr val="bg2"/>
            </a:solidFill>
            <a:round/>
            <a:headEnd type="none" w="sm" len="sm"/>
            <a:tailEnd type="stealth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8447" name="Line 15"/>
          <p:cNvSpPr>
            <a:spLocks noChangeShapeType="1"/>
          </p:cNvSpPr>
          <p:nvPr/>
        </p:nvSpPr>
        <p:spPr bwMode="auto">
          <a:xfrm>
            <a:off x="4562475" y="3190875"/>
            <a:ext cx="161925" cy="695325"/>
          </a:xfrm>
          <a:prstGeom prst="line">
            <a:avLst/>
          </a:prstGeom>
          <a:noFill/>
          <a:ln w="25400">
            <a:solidFill>
              <a:schemeClr val="bg2"/>
            </a:solidFill>
            <a:round/>
            <a:headEnd type="none" w="sm" len="sm"/>
            <a:tailEnd type="stealth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8448" name="Line 16"/>
          <p:cNvSpPr>
            <a:spLocks noChangeShapeType="1"/>
          </p:cNvSpPr>
          <p:nvPr/>
        </p:nvSpPr>
        <p:spPr bwMode="auto">
          <a:xfrm>
            <a:off x="3962400" y="2381250"/>
            <a:ext cx="457200" cy="1533525"/>
          </a:xfrm>
          <a:prstGeom prst="line">
            <a:avLst/>
          </a:prstGeom>
          <a:noFill/>
          <a:ln w="25400">
            <a:solidFill>
              <a:schemeClr val="bg2"/>
            </a:solidFill>
            <a:round/>
            <a:headEnd type="none" w="sm" len="sm"/>
            <a:tailEnd type="stealth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8449" name="Line 17"/>
          <p:cNvSpPr>
            <a:spLocks noChangeShapeType="1"/>
          </p:cNvSpPr>
          <p:nvPr/>
        </p:nvSpPr>
        <p:spPr bwMode="auto">
          <a:xfrm flipH="1">
            <a:off x="6686550" y="3124200"/>
            <a:ext cx="762000" cy="838200"/>
          </a:xfrm>
          <a:prstGeom prst="line">
            <a:avLst/>
          </a:prstGeom>
          <a:noFill/>
          <a:ln w="25400">
            <a:solidFill>
              <a:schemeClr val="bg2"/>
            </a:solidFill>
            <a:round/>
            <a:headEnd type="none" w="sm" len="sm"/>
            <a:tailEnd type="stealth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8450" name="Line 18"/>
          <p:cNvSpPr>
            <a:spLocks noChangeShapeType="1"/>
          </p:cNvSpPr>
          <p:nvPr/>
        </p:nvSpPr>
        <p:spPr bwMode="auto">
          <a:xfrm flipH="1">
            <a:off x="6838950" y="3543300"/>
            <a:ext cx="609600" cy="571500"/>
          </a:xfrm>
          <a:prstGeom prst="line">
            <a:avLst/>
          </a:prstGeom>
          <a:noFill/>
          <a:ln w="25400">
            <a:solidFill>
              <a:schemeClr val="bg2"/>
            </a:solidFill>
            <a:round/>
            <a:headEnd type="none" w="sm" len="sm"/>
            <a:tailEnd type="stealth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8451" name="Line 19"/>
          <p:cNvSpPr>
            <a:spLocks noChangeShapeType="1"/>
          </p:cNvSpPr>
          <p:nvPr/>
        </p:nvSpPr>
        <p:spPr bwMode="auto">
          <a:xfrm flipH="1">
            <a:off x="6991350" y="3943350"/>
            <a:ext cx="361950" cy="323850"/>
          </a:xfrm>
          <a:prstGeom prst="line">
            <a:avLst/>
          </a:prstGeom>
          <a:noFill/>
          <a:ln w="25400">
            <a:solidFill>
              <a:schemeClr val="bg2"/>
            </a:solidFill>
            <a:round/>
            <a:headEnd type="none" w="sm" len="sm"/>
            <a:tailEnd type="stealth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8452" name="Rectangle 20"/>
          <p:cNvSpPr>
            <a:spLocks noChangeArrowheads="1"/>
          </p:cNvSpPr>
          <p:nvPr/>
        </p:nvSpPr>
        <p:spPr bwMode="auto">
          <a:xfrm rot="1500000">
            <a:off x="896938" y="3094038"/>
            <a:ext cx="488950" cy="1920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>
              <a:spcBef>
                <a:spcPct val="0"/>
              </a:spcBef>
            </a:pPr>
            <a:r>
              <a:rPr lang="en-US" sz="12000">
                <a:solidFill>
                  <a:srgbClr val="081D58"/>
                </a:solidFill>
              </a:rPr>
              <a:t>{</a:t>
            </a:r>
          </a:p>
        </p:txBody>
      </p:sp>
      <p:sp>
        <p:nvSpPr>
          <p:cNvPr id="18453" name="Rectangle 21"/>
          <p:cNvSpPr>
            <a:spLocks noChangeArrowheads="1"/>
          </p:cNvSpPr>
          <p:nvPr/>
        </p:nvSpPr>
        <p:spPr bwMode="auto">
          <a:xfrm rot="4620000">
            <a:off x="3691731" y="1083469"/>
            <a:ext cx="592138" cy="155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pPr>
              <a:spcBef>
                <a:spcPct val="0"/>
              </a:spcBef>
            </a:pPr>
            <a:r>
              <a:rPr lang="en-US" sz="9600">
                <a:solidFill>
                  <a:srgbClr val="081D58"/>
                </a:solidFill>
              </a:rPr>
              <a:t>{</a:t>
            </a:r>
          </a:p>
        </p:txBody>
      </p:sp>
      <p:sp>
        <p:nvSpPr>
          <p:cNvPr id="18454" name="Rectangle 22"/>
          <p:cNvSpPr>
            <a:spLocks noChangeArrowheads="1"/>
          </p:cNvSpPr>
          <p:nvPr/>
        </p:nvSpPr>
        <p:spPr bwMode="auto">
          <a:xfrm rot="8400000">
            <a:off x="7567613" y="2449513"/>
            <a:ext cx="592137" cy="155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pPr>
              <a:spcBef>
                <a:spcPct val="0"/>
              </a:spcBef>
            </a:pPr>
            <a:r>
              <a:rPr lang="en-US" sz="9600">
                <a:solidFill>
                  <a:srgbClr val="081D58"/>
                </a:solidFill>
              </a:rPr>
              <a:t>{</a:t>
            </a:r>
          </a:p>
        </p:txBody>
      </p:sp>
      <p:sp>
        <p:nvSpPr>
          <p:cNvPr id="18455" name="Rectangle 23"/>
          <p:cNvSpPr>
            <a:spLocks noChangeArrowheads="1"/>
          </p:cNvSpPr>
          <p:nvPr/>
        </p:nvSpPr>
        <p:spPr bwMode="auto">
          <a:xfrm>
            <a:off x="1287463" y="406400"/>
            <a:ext cx="6634162" cy="984250"/>
          </a:xfrm>
          <a:prstGeom prst="rect">
            <a:avLst/>
          </a:prstGeom>
          <a:solidFill>
            <a:srgbClr val="676767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8456" name="Line 24"/>
          <p:cNvSpPr>
            <a:spLocks noChangeShapeType="1"/>
          </p:cNvSpPr>
          <p:nvPr/>
        </p:nvSpPr>
        <p:spPr bwMode="auto">
          <a:xfrm>
            <a:off x="1995488" y="406400"/>
            <a:ext cx="0" cy="1001713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8457" name="Line 25"/>
          <p:cNvSpPr>
            <a:spLocks noChangeShapeType="1"/>
          </p:cNvSpPr>
          <p:nvPr/>
        </p:nvSpPr>
        <p:spPr bwMode="auto">
          <a:xfrm>
            <a:off x="2082800" y="406400"/>
            <a:ext cx="0" cy="1001713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8458" name="Line 26"/>
          <p:cNvSpPr>
            <a:spLocks noChangeShapeType="1"/>
          </p:cNvSpPr>
          <p:nvPr/>
        </p:nvSpPr>
        <p:spPr bwMode="auto">
          <a:xfrm>
            <a:off x="2300288" y="406400"/>
            <a:ext cx="0" cy="1001713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8459" name="Line 27"/>
          <p:cNvSpPr>
            <a:spLocks noChangeShapeType="1"/>
          </p:cNvSpPr>
          <p:nvPr/>
        </p:nvSpPr>
        <p:spPr bwMode="auto">
          <a:xfrm>
            <a:off x="2452688" y="406400"/>
            <a:ext cx="0" cy="1001713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8460" name="Line 28"/>
          <p:cNvSpPr>
            <a:spLocks noChangeShapeType="1"/>
          </p:cNvSpPr>
          <p:nvPr/>
        </p:nvSpPr>
        <p:spPr bwMode="auto">
          <a:xfrm>
            <a:off x="2605088" y="406400"/>
            <a:ext cx="0" cy="1001713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8461" name="Line 29"/>
          <p:cNvSpPr>
            <a:spLocks noChangeShapeType="1"/>
          </p:cNvSpPr>
          <p:nvPr/>
        </p:nvSpPr>
        <p:spPr bwMode="auto">
          <a:xfrm>
            <a:off x="4203700" y="390525"/>
            <a:ext cx="0" cy="1001713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8462" name="Line 30"/>
          <p:cNvSpPr>
            <a:spLocks noChangeShapeType="1"/>
          </p:cNvSpPr>
          <p:nvPr/>
        </p:nvSpPr>
        <p:spPr bwMode="auto">
          <a:xfrm>
            <a:off x="4338638" y="390525"/>
            <a:ext cx="0" cy="1001713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8463" name="Line 31"/>
          <p:cNvSpPr>
            <a:spLocks noChangeShapeType="1"/>
          </p:cNvSpPr>
          <p:nvPr/>
        </p:nvSpPr>
        <p:spPr bwMode="auto">
          <a:xfrm>
            <a:off x="4459288" y="390525"/>
            <a:ext cx="0" cy="1001713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8464" name="Line 32"/>
          <p:cNvSpPr>
            <a:spLocks noChangeShapeType="1"/>
          </p:cNvSpPr>
          <p:nvPr/>
        </p:nvSpPr>
        <p:spPr bwMode="auto">
          <a:xfrm>
            <a:off x="4562475" y="390525"/>
            <a:ext cx="0" cy="1001713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8465" name="Line 33"/>
          <p:cNvSpPr>
            <a:spLocks noChangeShapeType="1"/>
          </p:cNvSpPr>
          <p:nvPr/>
        </p:nvSpPr>
        <p:spPr bwMode="auto">
          <a:xfrm>
            <a:off x="4748213" y="390525"/>
            <a:ext cx="0" cy="1001713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8466" name="Line 34"/>
          <p:cNvSpPr>
            <a:spLocks noChangeShapeType="1"/>
          </p:cNvSpPr>
          <p:nvPr/>
        </p:nvSpPr>
        <p:spPr bwMode="auto">
          <a:xfrm>
            <a:off x="6507163" y="406400"/>
            <a:ext cx="0" cy="1001713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8467" name="Line 35"/>
          <p:cNvSpPr>
            <a:spLocks noChangeShapeType="1"/>
          </p:cNvSpPr>
          <p:nvPr/>
        </p:nvSpPr>
        <p:spPr bwMode="auto">
          <a:xfrm>
            <a:off x="6592888" y="406400"/>
            <a:ext cx="0" cy="1001713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8468" name="Line 36"/>
          <p:cNvSpPr>
            <a:spLocks noChangeShapeType="1"/>
          </p:cNvSpPr>
          <p:nvPr/>
        </p:nvSpPr>
        <p:spPr bwMode="auto">
          <a:xfrm>
            <a:off x="6762750" y="406400"/>
            <a:ext cx="0" cy="1001713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8469" name="Line 37"/>
          <p:cNvSpPr>
            <a:spLocks noChangeShapeType="1"/>
          </p:cNvSpPr>
          <p:nvPr/>
        </p:nvSpPr>
        <p:spPr bwMode="auto">
          <a:xfrm flipV="1">
            <a:off x="3883025" y="1409700"/>
            <a:ext cx="196850" cy="277813"/>
          </a:xfrm>
          <a:prstGeom prst="line">
            <a:avLst/>
          </a:prstGeom>
          <a:noFill/>
          <a:ln w="25400">
            <a:solidFill>
              <a:srgbClr val="081D58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8470" name="Line 38"/>
          <p:cNvSpPr>
            <a:spLocks noChangeShapeType="1"/>
          </p:cNvSpPr>
          <p:nvPr/>
        </p:nvSpPr>
        <p:spPr bwMode="auto">
          <a:xfrm flipH="1">
            <a:off x="3883025" y="1441450"/>
            <a:ext cx="984250" cy="279400"/>
          </a:xfrm>
          <a:prstGeom prst="line">
            <a:avLst/>
          </a:prstGeom>
          <a:noFill/>
          <a:ln w="25400">
            <a:solidFill>
              <a:srgbClr val="081D58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8471" name="Line 39"/>
          <p:cNvSpPr>
            <a:spLocks noChangeShapeType="1"/>
          </p:cNvSpPr>
          <p:nvPr/>
        </p:nvSpPr>
        <p:spPr bwMode="auto">
          <a:xfrm flipV="1">
            <a:off x="974725" y="1441450"/>
            <a:ext cx="903288" cy="2595563"/>
          </a:xfrm>
          <a:prstGeom prst="line">
            <a:avLst/>
          </a:prstGeom>
          <a:noFill/>
          <a:ln w="25400">
            <a:solidFill>
              <a:srgbClr val="081D58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8472" name="Line 40"/>
          <p:cNvSpPr>
            <a:spLocks noChangeShapeType="1"/>
          </p:cNvSpPr>
          <p:nvPr/>
        </p:nvSpPr>
        <p:spPr bwMode="auto">
          <a:xfrm flipV="1">
            <a:off x="974725" y="1409700"/>
            <a:ext cx="1757363" cy="2692400"/>
          </a:xfrm>
          <a:prstGeom prst="line">
            <a:avLst/>
          </a:prstGeom>
          <a:noFill/>
          <a:ln w="25400">
            <a:solidFill>
              <a:srgbClr val="081D58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8473" name="Line 41"/>
          <p:cNvSpPr>
            <a:spLocks noChangeShapeType="1"/>
          </p:cNvSpPr>
          <p:nvPr/>
        </p:nvSpPr>
        <p:spPr bwMode="auto">
          <a:xfrm flipH="1" flipV="1">
            <a:off x="6329363" y="1409700"/>
            <a:ext cx="1592262" cy="1641475"/>
          </a:xfrm>
          <a:prstGeom prst="line">
            <a:avLst/>
          </a:prstGeom>
          <a:noFill/>
          <a:ln w="25400">
            <a:solidFill>
              <a:srgbClr val="081D58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8474" name="Line 42"/>
          <p:cNvSpPr>
            <a:spLocks noChangeShapeType="1"/>
          </p:cNvSpPr>
          <p:nvPr/>
        </p:nvSpPr>
        <p:spPr bwMode="auto">
          <a:xfrm flipH="1" flipV="1">
            <a:off x="6821488" y="1376363"/>
            <a:ext cx="1100137" cy="1708150"/>
          </a:xfrm>
          <a:prstGeom prst="line">
            <a:avLst/>
          </a:prstGeom>
          <a:noFill/>
          <a:ln w="25400">
            <a:solidFill>
              <a:srgbClr val="081D58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3" name="Rectangle 42"/>
          <p:cNvSpPr/>
          <p:nvPr/>
        </p:nvSpPr>
        <p:spPr>
          <a:xfrm>
            <a:off x="2345002" y="6061587"/>
            <a:ext cx="5796117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 smtClean="0"/>
              <a:t>http://www.colorado.edu/physics/2000/quantumzone/lines2.html</a:t>
            </a:r>
            <a:endParaRPr lang="en-US" sz="14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2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132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2099" grpId="0" build="p" autoUpdateAnimBg="0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Rectangle 2"/>
          <p:cNvSpPr>
            <a:spLocks noGrp="1" noChangeArrowheads="1"/>
          </p:cNvSpPr>
          <p:nvPr>
            <p:ph type="body" sz="half" idx="1"/>
          </p:nvPr>
        </p:nvSpPr>
        <p:spPr>
          <a:xfrm>
            <a:off x="412955" y="2885461"/>
            <a:ext cx="8229600" cy="4181475"/>
          </a:xfrm>
          <a:noFill/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3600" dirty="0" smtClean="0"/>
              <a:t>The further they fall, more energy is released and the higher the frequency.</a:t>
            </a:r>
          </a:p>
        </p:txBody>
      </p:sp>
      <p:sp>
        <p:nvSpPr>
          <p:cNvPr id="69635" name="Rectangle 3"/>
          <p:cNvSpPr>
            <a:spLocks noChangeArrowheads="1"/>
          </p:cNvSpPr>
          <p:nvPr/>
        </p:nvSpPr>
        <p:spPr bwMode="auto">
          <a:xfrm>
            <a:off x="1222375" y="652463"/>
            <a:ext cx="6634163" cy="984250"/>
          </a:xfrm>
          <a:prstGeom prst="rect">
            <a:avLst/>
          </a:prstGeom>
          <a:solidFill>
            <a:srgbClr val="676767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9636" name="Line 4"/>
          <p:cNvSpPr>
            <a:spLocks noChangeShapeType="1"/>
          </p:cNvSpPr>
          <p:nvPr/>
        </p:nvSpPr>
        <p:spPr bwMode="auto">
          <a:xfrm>
            <a:off x="1930400" y="652463"/>
            <a:ext cx="0" cy="1001712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9637" name="Line 5"/>
          <p:cNvSpPr>
            <a:spLocks noChangeShapeType="1"/>
          </p:cNvSpPr>
          <p:nvPr/>
        </p:nvSpPr>
        <p:spPr bwMode="auto">
          <a:xfrm>
            <a:off x="2017713" y="652463"/>
            <a:ext cx="0" cy="1001712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9638" name="Line 6"/>
          <p:cNvSpPr>
            <a:spLocks noChangeShapeType="1"/>
          </p:cNvSpPr>
          <p:nvPr/>
        </p:nvSpPr>
        <p:spPr bwMode="auto">
          <a:xfrm>
            <a:off x="2235200" y="652463"/>
            <a:ext cx="0" cy="1001712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9639" name="Line 7"/>
          <p:cNvSpPr>
            <a:spLocks noChangeShapeType="1"/>
          </p:cNvSpPr>
          <p:nvPr/>
        </p:nvSpPr>
        <p:spPr bwMode="auto">
          <a:xfrm>
            <a:off x="2387600" y="652463"/>
            <a:ext cx="0" cy="1001712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9640" name="Line 8"/>
          <p:cNvSpPr>
            <a:spLocks noChangeShapeType="1"/>
          </p:cNvSpPr>
          <p:nvPr/>
        </p:nvSpPr>
        <p:spPr bwMode="auto">
          <a:xfrm>
            <a:off x="2540000" y="652463"/>
            <a:ext cx="0" cy="1001712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9641" name="Line 9"/>
          <p:cNvSpPr>
            <a:spLocks noChangeShapeType="1"/>
          </p:cNvSpPr>
          <p:nvPr/>
        </p:nvSpPr>
        <p:spPr bwMode="auto">
          <a:xfrm>
            <a:off x="4138613" y="636588"/>
            <a:ext cx="0" cy="1001712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9642" name="Line 10"/>
          <p:cNvSpPr>
            <a:spLocks noChangeShapeType="1"/>
          </p:cNvSpPr>
          <p:nvPr/>
        </p:nvSpPr>
        <p:spPr bwMode="auto">
          <a:xfrm>
            <a:off x="4273550" y="636588"/>
            <a:ext cx="0" cy="1001712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9643" name="Line 11"/>
          <p:cNvSpPr>
            <a:spLocks noChangeShapeType="1"/>
          </p:cNvSpPr>
          <p:nvPr/>
        </p:nvSpPr>
        <p:spPr bwMode="auto">
          <a:xfrm>
            <a:off x="4394200" y="636588"/>
            <a:ext cx="0" cy="1001712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9644" name="Line 12"/>
          <p:cNvSpPr>
            <a:spLocks noChangeShapeType="1"/>
          </p:cNvSpPr>
          <p:nvPr/>
        </p:nvSpPr>
        <p:spPr bwMode="auto">
          <a:xfrm>
            <a:off x="4497388" y="636588"/>
            <a:ext cx="0" cy="1001712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9645" name="Line 13"/>
          <p:cNvSpPr>
            <a:spLocks noChangeShapeType="1"/>
          </p:cNvSpPr>
          <p:nvPr/>
        </p:nvSpPr>
        <p:spPr bwMode="auto">
          <a:xfrm>
            <a:off x="4683125" y="636588"/>
            <a:ext cx="0" cy="1001712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9646" name="Line 14"/>
          <p:cNvSpPr>
            <a:spLocks noChangeShapeType="1"/>
          </p:cNvSpPr>
          <p:nvPr/>
        </p:nvSpPr>
        <p:spPr bwMode="auto">
          <a:xfrm>
            <a:off x="6442075" y="652463"/>
            <a:ext cx="0" cy="1001712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9647" name="Line 15"/>
          <p:cNvSpPr>
            <a:spLocks noChangeShapeType="1"/>
          </p:cNvSpPr>
          <p:nvPr/>
        </p:nvSpPr>
        <p:spPr bwMode="auto">
          <a:xfrm>
            <a:off x="6527800" y="652463"/>
            <a:ext cx="0" cy="1001712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9648" name="Line 16"/>
          <p:cNvSpPr>
            <a:spLocks noChangeShapeType="1"/>
          </p:cNvSpPr>
          <p:nvPr/>
        </p:nvSpPr>
        <p:spPr bwMode="auto">
          <a:xfrm>
            <a:off x="6697663" y="652463"/>
            <a:ext cx="0" cy="1001712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9649" name="Rectangle 17"/>
          <p:cNvSpPr>
            <a:spLocks noChangeArrowheads="1"/>
          </p:cNvSpPr>
          <p:nvPr/>
        </p:nvSpPr>
        <p:spPr bwMode="auto">
          <a:xfrm>
            <a:off x="1236663" y="1736725"/>
            <a:ext cx="2219325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r>
              <a:rPr lang="en-US"/>
              <a:t>Ultraviolet</a:t>
            </a:r>
          </a:p>
        </p:txBody>
      </p:sp>
      <p:sp>
        <p:nvSpPr>
          <p:cNvPr id="69650" name="Rectangle 18"/>
          <p:cNvSpPr>
            <a:spLocks noChangeArrowheads="1"/>
          </p:cNvSpPr>
          <p:nvPr/>
        </p:nvSpPr>
        <p:spPr bwMode="auto">
          <a:xfrm>
            <a:off x="3687763" y="1757363"/>
            <a:ext cx="2219325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r>
              <a:rPr lang="en-US"/>
              <a:t>Visible</a:t>
            </a:r>
          </a:p>
        </p:txBody>
      </p:sp>
      <p:sp>
        <p:nvSpPr>
          <p:cNvPr id="69651" name="Rectangle 19"/>
          <p:cNvSpPr>
            <a:spLocks noChangeArrowheads="1"/>
          </p:cNvSpPr>
          <p:nvPr/>
        </p:nvSpPr>
        <p:spPr bwMode="auto">
          <a:xfrm>
            <a:off x="5724525" y="1790700"/>
            <a:ext cx="2219325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r>
              <a:rPr lang="en-US"/>
              <a:t>Infrared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41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4146" grpId="0" build="p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1" name="Rectangle 5"/>
          <p:cNvSpPr>
            <a:spLocks noGrp="1" noChangeArrowheads="1"/>
          </p:cNvSpPr>
          <p:nvPr>
            <p:ph type="title"/>
          </p:nvPr>
        </p:nvSpPr>
        <p:spPr>
          <a:xfrm>
            <a:off x="685800" y="352425"/>
            <a:ext cx="7772400" cy="1431925"/>
          </a:xfrm>
          <a:noFill/>
        </p:spPr>
        <p:txBody>
          <a:bodyPr/>
          <a:lstStyle/>
          <a:p>
            <a:r>
              <a:rPr lang="en-US" smtClean="0"/>
              <a:t>The Quantum Mechanical Model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81000" y="1873250"/>
            <a:ext cx="4208463" cy="4419600"/>
          </a:xfrm>
          <a:noFill/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dirty="0" smtClean="0"/>
              <a:t>The atom is found inside a blurry “electron cloud”</a:t>
            </a:r>
          </a:p>
          <a:p>
            <a:pPr>
              <a:lnSpc>
                <a:spcPct val="90000"/>
              </a:lnSpc>
            </a:pPr>
            <a:r>
              <a:rPr lang="en-US" dirty="0" smtClean="0"/>
              <a:t>An area where there is a </a:t>
            </a:r>
            <a:r>
              <a:rPr lang="en-US" i="1" dirty="0" smtClean="0"/>
              <a:t>chance </a:t>
            </a:r>
            <a:r>
              <a:rPr lang="en-US" dirty="0" smtClean="0"/>
              <a:t>of finding an electron.</a:t>
            </a:r>
          </a:p>
        </p:txBody>
      </p:sp>
      <p:sp>
        <p:nvSpPr>
          <p:cNvPr id="7" name="Oval 4"/>
          <p:cNvSpPr>
            <a:spLocks noChangeArrowheads="1"/>
          </p:cNvSpPr>
          <p:nvPr/>
        </p:nvSpPr>
        <p:spPr bwMode="auto">
          <a:xfrm>
            <a:off x="6384878" y="3148084"/>
            <a:ext cx="1752600" cy="1676400"/>
          </a:xfrm>
          <a:prstGeom prst="ellips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 wrap="none" anchor="ctr"/>
          <a:lstStyle/>
          <a:p>
            <a:endParaRPr lang="en-US" b="1" dirty="0"/>
          </a:p>
        </p:txBody>
      </p:sp>
      <p:sp>
        <p:nvSpPr>
          <p:cNvPr id="8" name="Text Box 5"/>
          <p:cNvSpPr txBox="1">
            <a:spLocks noChangeArrowheads="1"/>
          </p:cNvSpPr>
          <p:nvPr/>
        </p:nvSpPr>
        <p:spPr bwMode="auto">
          <a:xfrm>
            <a:off x="2567576" y="5047798"/>
            <a:ext cx="4442823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/>
              <a:t>90% chance of finding an electron here</a:t>
            </a:r>
          </a:p>
        </p:txBody>
      </p:sp>
      <p:sp>
        <p:nvSpPr>
          <p:cNvPr id="9" name="Line 6"/>
          <p:cNvSpPr>
            <a:spLocks noChangeShapeType="1"/>
          </p:cNvSpPr>
          <p:nvPr/>
        </p:nvSpPr>
        <p:spPr bwMode="auto">
          <a:xfrm flipV="1">
            <a:off x="4645741" y="4100052"/>
            <a:ext cx="2462981" cy="943896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/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79" grpId="0" build="p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533400"/>
            <a:ext cx="7772400" cy="762000"/>
          </a:xfrm>
          <a:noFill/>
        </p:spPr>
        <p:txBody>
          <a:bodyPr/>
          <a:lstStyle/>
          <a:p>
            <a:r>
              <a:rPr lang="en-US" smtClean="0"/>
              <a:t>Atomic Orbitals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685800" y="1371600"/>
            <a:ext cx="7772400" cy="3582519"/>
          </a:xfrm>
          <a:noFill/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3200" u="sng" dirty="0" smtClean="0"/>
              <a:t>Principal Quantum Number</a:t>
            </a:r>
            <a:r>
              <a:rPr lang="en-US" sz="3200" dirty="0" smtClean="0"/>
              <a:t> (n) = the energy level of the e</a:t>
            </a:r>
            <a:r>
              <a:rPr lang="en-US" sz="3200" baseline="30000" dirty="0" smtClean="0"/>
              <a:t>-</a:t>
            </a:r>
            <a:r>
              <a:rPr lang="en-US" sz="3200" dirty="0" smtClean="0"/>
              <a:t>: 1, 2, 3, etc.</a:t>
            </a:r>
          </a:p>
          <a:p>
            <a:pPr>
              <a:lnSpc>
                <a:spcPct val="90000"/>
              </a:lnSpc>
            </a:pPr>
            <a:r>
              <a:rPr lang="en-US" sz="3200" u="sng" dirty="0" smtClean="0"/>
              <a:t>Sublevels</a:t>
            </a:r>
            <a:r>
              <a:rPr lang="en-US" sz="3200" dirty="0" smtClean="0"/>
              <a:t> - s, p, d, and f</a:t>
            </a:r>
          </a:p>
          <a:p>
            <a:pPr>
              <a:lnSpc>
                <a:spcPct val="90000"/>
              </a:lnSpc>
            </a:pPr>
            <a:r>
              <a:rPr lang="en-US" sz="3500" u="sng" dirty="0" smtClean="0"/>
              <a:t>atomic </a:t>
            </a:r>
            <a:r>
              <a:rPr lang="en-US" sz="3500" u="sng" dirty="0" err="1" smtClean="0"/>
              <a:t>orbitals</a:t>
            </a:r>
            <a:r>
              <a:rPr lang="en-US" sz="3500" dirty="0" smtClean="0"/>
              <a:t> - regions where there is a high probability of finding an electron.</a:t>
            </a:r>
          </a:p>
          <a:p>
            <a:r>
              <a:rPr lang="en-US" sz="3500" dirty="0" smtClean="0">
                <a:hlinkClick r:id="rId3"/>
              </a:rPr>
              <a:t>http://www.colorado.edu/physics/2000/applets/a2.html</a:t>
            </a:r>
            <a:endParaRPr lang="en-US" sz="3500" dirty="0" smtClean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7" grpId="0" build="p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2273" name="Picture 1" descr="http://boomeria.org/chemlectures/ch9orbitals1.jpg"/>
          <p:cNvPicPr>
            <a:picLocks noChangeAspect="1" noChangeArrowheads="1"/>
          </p:cNvPicPr>
          <p:nvPr/>
        </p:nvPicPr>
        <p:blipFill>
          <a:blip r:embed="rId2" r:link="rId3" cstate="print"/>
          <a:srcRect/>
          <a:stretch>
            <a:fillRect/>
          </a:stretch>
        </p:blipFill>
        <p:spPr bwMode="auto">
          <a:xfrm>
            <a:off x="1106129" y="973393"/>
            <a:ext cx="7043350" cy="4764959"/>
          </a:xfrm>
          <a:prstGeom prst="rect">
            <a:avLst/>
          </a:prstGeom>
          <a:noFill/>
        </p:spPr>
      </p:pic>
      <p:sp>
        <p:nvSpPr>
          <p:cNvPr id="182275" name="Rectangle 3"/>
          <p:cNvSpPr>
            <a:spLocks noChangeArrowheads="1"/>
          </p:cNvSpPr>
          <p:nvPr/>
        </p:nvSpPr>
        <p:spPr bwMode="auto">
          <a:xfrm>
            <a:off x="0" y="4381500"/>
            <a:ext cx="9144000" cy="0"/>
          </a:xfrm>
          <a:prstGeom prst="rect">
            <a:avLst/>
          </a:prstGeom>
          <a:noFill/>
          <a:ln w="9525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85800" y="825910"/>
            <a:ext cx="7772400" cy="1661993"/>
          </a:xfrm>
        </p:spPr>
        <p:txBody>
          <a:bodyPr/>
          <a:lstStyle/>
          <a:p>
            <a:r>
              <a:rPr lang="en-US" sz="4000" dirty="0" smtClean="0"/>
              <a:t>To show how various electrons had certain energies, scientists developed an Energy Diagram.</a:t>
            </a:r>
            <a:endParaRPr lang="en-US" sz="4000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98"/>
          <p:cNvGrpSpPr>
            <a:grpSpLocks/>
          </p:cNvGrpSpPr>
          <p:nvPr/>
        </p:nvGrpSpPr>
        <p:grpSpPr bwMode="auto">
          <a:xfrm>
            <a:off x="393700" y="1194618"/>
            <a:ext cx="8216900" cy="5206181"/>
            <a:chOff x="248" y="288"/>
            <a:chExt cx="5176" cy="3744"/>
          </a:xfrm>
        </p:grpSpPr>
        <p:sp>
          <p:nvSpPr>
            <p:cNvPr id="39941" name="Line 2"/>
            <p:cNvSpPr>
              <a:spLocks noChangeShapeType="1"/>
            </p:cNvSpPr>
            <p:nvPr/>
          </p:nvSpPr>
          <p:spPr bwMode="auto">
            <a:xfrm>
              <a:off x="689" y="288"/>
              <a:ext cx="12" cy="3744"/>
            </a:xfrm>
            <a:prstGeom prst="line">
              <a:avLst/>
            </a:prstGeom>
            <a:noFill/>
            <a:ln w="76200">
              <a:solidFill>
                <a:schemeClr val="tx2"/>
              </a:solidFill>
              <a:round/>
              <a:headEnd type="stealth" w="med" len="lg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942" name="Rectangle 3"/>
            <p:cNvSpPr>
              <a:spLocks noChangeArrowheads="1"/>
            </p:cNvSpPr>
            <p:nvPr/>
          </p:nvSpPr>
          <p:spPr bwMode="auto">
            <a:xfrm rot="-5400000">
              <a:off x="-885" y="2081"/>
              <a:ext cx="2670" cy="4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2075" tIns="46038" rIns="92075" bIns="46038"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3600">
                  <a:latin typeface="Times New Roman" pitchFamily="18" charset="0"/>
                </a:rPr>
                <a:t>Increasing energy</a:t>
              </a:r>
            </a:p>
          </p:txBody>
        </p:sp>
        <p:sp>
          <p:nvSpPr>
            <p:cNvPr id="39943" name="Rectangle 4"/>
            <p:cNvSpPr>
              <a:spLocks noChangeArrowheads="1"/>
            </p:cNvSpPr>
            <p:nvPr/>
          </p:nvSpPr>
          <p:spPr bwMode="auto">
            <a:xfrm>
              <a:off x="843" y="3605"/>
              <a:ext cx="268" cy="251"/>
            </a:xfrm>
            <a:prstGeom prst="rect">
              <a:avLst/>
            </a:prstGeom>
            <a:noFill/>
            <a:ln w="12700">
              <a:solidFill>
                <a:schemeClr val="tx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944" name="Rectangle 5"/>
            <p:cNvSpPr>
              <a:spLocks noChangeArrowheads="1"/>
            </p:cNvSpPr>
            <p:nvPr/>
          </p:nvSpPr>
          <p:spPr bwMode="auto">
            <a:xfrm>
              <a:off x="843" y="2828"/>
              <a:ext cx="268" cy="250"/>
            </a:xfrm>
            <a:prstGeom prst="rect">
              <a:avLst/>
            </a:prstGeom>
            <a:noFill/>
            <a:ln w="12700">
              <a:solidFill>
                <a:schemeClr val="tx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945" name="Rectangle 6"/>
            <p:cNvSpPr>
              <a:spLocks noChangeArrowheads="1"/>
            </p:cNvSpPr>
            <p:nvPr/>
          </p:nvSpPr>
          <p:spPr bwMode="auto">
            <a:xfrm>
              <a:off x="843" y="2266"/>
              <a:ext cx="268" cy="251"/>
            </a:xfrm>
            <a:prstGeom prst="rect">
              <a:avLst/>
            </a:prstGeom>
            <a:noFill/>
            <a:ln w="12700">
              <a:solidFill>
                <a:schemeClr val="tx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946" name="Rectangle 7"/>
            <p:cNvSpPr>
              <a:spLocks noChangeArrowheads="1"/>
            </p:cNvSpPr>
            <p:nvPr/>
          </p:nvSpPr>
          <p:spPr bwMode="auto">
            <a:xfrm>
              <a:off x="843" y="1748"/>
              <a:ext cx="268" cy="251"/>
            </a:xfrm>
            <a:prstGeom prst="rect">
              <a:avLst/>
            </a:prstGeom>
            <a:noFill/>
            <a:ln w="12700">
              <a:solidFill>
                <a:schemeClr val="tx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947" name="Rectangle 8"/>
            <p:cNvSpPr>
              <a:spLocks noChangeArrowheads="1"/>
            </p:cNvSpPr>
            <p:nvPr/>
          </p:nvSpPr>
          <p:spPr bwMode="auto">
            <a:xfrm>
              <a:off x="843" y="1317"/>
              <a:ext cx="268" cy="252"/>
            </a:xfrm>
            <a:prstGeom prst="rect">
              <a:avLst/>
            </a:prstGeom>
            <a:noFill/>
            <a:ln w="12700">
              <a:solidFill>
                <a:schemeClr val="tx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948" name="Rectangle 9"/>
            <p:cNvSpPr>
              <a:spLocks noChangeArrowheads="1"/>
            </p:cNvSpPr>
            <p:nvPr/>
          </p:nvSpPr>
          <p:spPr bwMode="auto">
            <a:xfrm>
              <a:off x="853" y="623"/>
              <a:ext cx="268" cy="251"/>
            </a:xfrm>
            <a:prstGeom prst="rect">
              <a:avLst/>
            </a:prstGeom>
            <a:noFill/>
            <a:ln w="12700">
              <a:solidFill>
                <a:schemeClr val="tx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949" name="Rectangle 10"/>
            <p:cNvSpPr>
              <a:spLocks noChangeArrowheads="1"/>
            </p:cNvSpPr>
            <p:nvPr/>
          </p:nvSpPr>
          <p:spPr bwMode="auto">
            <a:xfrm>
              <a:off x="843" y="1009"/>
              <a:ext cx="268" cy="251"/>
            </a:xfrm>
            <a:prstGeom prst="rect">
              <a:avLst/>
            </a:prstGeom>
            <a:noFill/>
            <a:ln w="12700">
              <a:solidFill>
                <a:schemeClr val="tx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3" name="Group 14"/>
            <p:cNvGrpSpPr>
              <a:grpSpLocks/>
            </p:cNvGrpSpPr>
            <p:nvPr/>
          </p:nvGrpSpPr>
          <p:grpSpPr bwMode="auto">
            <a:xfrm>
              <a:off x="1416" y="2048"/>
              <a:ext cx="668" cy="250"/>
              <a:chOff x="1416" y="2048"/>
              <a:chExt cx="668" cy="250"/>
            </a:xfrm>
          </p:grpSpPr>
          <p:sp>
            <p:nvSpPr>
              <p:cNvPr id="40034" name="Rectangle 11"/>
              <p:cNvSpPr>
                <a:spLocks noChangeArrowheads="1"/>
              </p:cNvSpPr>
              <p:nvPr/>
            </p:nvSpPr>
            <p:spPr bwMode="auto">
              <a:xfrm>
                <a:off x="1416" y="2048"/>
                <a:ext cx="215" cy="250"/>
              </a:xfrm>
              <a:prstGeom prst="rect">
                <a:avLst/>
              </a:prstGeom>
              <a:noFill/>
              <a:ln w="12700">
                <a:solidFill>
                  <a:schemeClr val="tx2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0035" name="Rectangle 12"/>
              <p:cNvSpPr>
                <a:spLocks noChangeArrowheads="1"/>
              </p:cNvSpPr>
              <p:nvPr/>
            </p:nvSpPr>
            <p:spPr bwMode="auto">
              <a:xfrm>
                <a:off x="1643" y="2048"/>
                <a:ext cx="215" cy="250"/>
              </a:xfrm>
              <a:prstGeom prst="rect">
                <a:avLst/>
              </a:prstGeom>
              <a:noFill/>
              <a:ln w="12700">
                <a:solidFill>
                  <a:schemeClr val="tx2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0036" name="Rectangle 13"/>
              <p:cNvSpPr>
                <a:spLocks noChangeArrowheads="1"/>
              </p:cNvSpPr>
              <p:nvPr/>
            </p:nvSpPr>
            <p:spPr bwMode="auto">
              <a:xfrm>
                <a:off x="1868" y="2048"/>
                <a:ext cx="216" cy="250"/>
              </a:xfrm>
              <a:prstGeom prst="rect">
                <a:avLst/>
              </a:prstGeom>
              <a:noFill/>
              <a:ln w="12700">
                <a:solidFill>
                  <a:schemeClr val="tx2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39951" name="Rectangle 15"/>
            <p:cNvSpPr>
              <a:spLocks noChangeArrowheads="1"/>
            </p:cNvSpPr>
            <p:nvPr/>
          </p:nvSpPr>
          <p:spPr bwMode="auto">
            <a:xfrm>
              <a:off x="1146" y="3574"/>
              <a:ext cx="505" cy="2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2075" tIns="46038" rIns="92075" bIns="46038">
              <a:spAutoFit/>
            </a:bodyPr>
            <a:lstStyle/>
            <a:p>
              <a:r>
                <a:rPr lang="en-US">
                  <a:latin typeface="Times New Roman" pitchFamily="18" charset="0"/>
                </a:rPr>
                <a:t>1s</a:t>
              </a:r>
            </a:p>
          </p:txBody>
        </p:sp>
        <p:sp>
          <p:nvSpPr>
            <p:cNvPr id="39952" name="Rectangle 16"/>
            <p:cNvSpPr>
              <a:spLocks noChangeArrowheads="1"/>
            </p:cNvSpPr>
            <p:nvPr/>
          </p:nvSpPr>
          <p:spPr bwMode="auto">
            <a:xfrm>
              <a:off x="1119" y="2805"/>
              <a:ext cx="506" cy="2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2075" tIns="46038" rIns="92075" bIns="46038">
              <a:spAutoFit/>
            </a:bodyPr>
            <a:lstStyle/>
            <a:p>
              <a:r>
                <a:rPr lang="en-US">
                  <a:latin typeface="Times New Roman" pitchFamily="18" charset="0"/>
                </a:rPr>
                <a:t>2s</a:t>
              </a:r>
            </a:p>
          </p:txBody>
        </p:sp>
        <p:sp>
          <p:nvSpPr>
            <p:cNvPr id="39953" name="Rectangle 17"/>
            <p:cNvSpPr>
              <a:spLocks noChangeArrowheads="1"/>
            </p:cNvSpPr>
            <p:nvPr/>
          </p:nvSpPr>
          <p:spPr bwMode="auto">
            <a:xfrm>
              <a:off x="1109" y="2230"/>
              <a:ext cx="506" cy="2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2075" tIns="46038" rIns="92075" bIns="46038">
              <a:spAutoFit/>
            </a:bodyPr>
            <a:lstStyle/>
            <a:p>
              <a:r>
                <a:rPr lang="en-US">
                  <a:latin typeface="Times New Roman" pitchFamily="18" charset="0"/>
                </a:rPr>
                <a:t>3s</a:t>
              </a:r>
            </a:p>
          </p:txBody>
        </p:sp>
        <p:sp>
          <p:nvSpPr>
            <p:cNvPr id="39954" name="Rectangle 18"/>
            <p:cNvSpPr>
              <a:spLocks noChangeArrowheads="1"/>
            </p:cNvSpPr>
            <p:nvPr/>
          </p:nvSpPr>
          <p:spPr bwMode="auto">
            <a:xfrm>
              <a:off x="1100" y="1717"/>
              <a:ext cx="505" cy="2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2075" tIns="46038" rIns="92075" bIns="46038">
              <a:spAutoFit/>
            </a:bodyPr>
            <a:lstStyle/>
            <a:p>
              <a:r>
                <a:rPr lang="en-US">
                  <a:latin typeface="Times New Roman" pitchFamily="18" charset="0"/>
                </a:rPr>
                <a:t>4s</a:t>
              </a:r>
            </a:p>
          </p:txBody>
        </p:sp>
        <p:sp>
          <p:nvSpPr>
            <p:cNvPr id="39955" name="Rectangle 19"/>
            <p:cNvSpPr>
              <a:spLocks noChangeArrowheads="1"/>
            </p:cNvSpPr>
            <p:nvPr/>
          </p:nvSpPr>
          <p:spPr bwMode="auto">
            <a:xfrm>
              <a:off x="1109" y="1280"/>
              <a:ext cx="506" cy="2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2075" tIns="46038" rIns="92075" bIns="46038">
              <a:spAutoFit/>
            </a:bodyPr>
            <a:lstStyle/>
            <a:p>
              <a:r>
                <a:rPr lang="en-US">
                  <a:latin typeface="Times New Roman" pitchFamily="18" charset="0"/>
                </a:rPr>
                <a:t>5s</a:t>
              </a:r>
            </a:p>
          </p:txBody>
        </p:sp>
        <p:sp>
          <p:nvSpPr>
            <p:cNvPr id="39956" name="Rectangle 20"/>
            <p:cNvSpPr>
              <a:spLocks noChangeArrowheads="1"/>
            </p:cNvSpPr>
            <p:nvPr/>
          </p:nvSpPr>
          <p:spPr bwMode="auto">
            <a:xfrm>
              <a:off x="1110" y="950"/>
              <a:ext cx="506" cy="2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2075" tIns="46038" rIns="92075" bIns="46038">
              <a:spAutoFit/>
            </a:bodyPr>
            <a:lstStyle/>
            <a:p>
              <a:r>
                <a:rPr lang="en-US">
                  <a:latin typeface="Times New Roman" pitchFamily="18" charset="0"/>
                </a:rPr>
                <a:t>6s</a:t>
              </a:r>
            </a:p>
          </p:txBody>
        </p:sp>
        <p:sp>
          <p:nvSpPr>
            <p:cNvPr id="39957" name="Rectangle 21"/>
            <p:cNvSpPr>
              <a:spLocks noChangeArrowheads="1"/>
            </p:cNvSpPr>
            <p:nvPr/>
          </p:nvSpPr>
          <p:spPr bwMode="auto">
            <a:xfrm>
              <a:off x="1099" y="586"/>
              <a:ext cx="505" cy="2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2075" tIns="46038" rIns="92075" bIns="46038">
              <a:spAutoFit/>
            </a:bodyPr>
            <a:lstStyle/>
            <a:p>
              <a:r>
                <a:rPr lang="en-US">
                  <a:latin typeface="Times New Roman" pitchFamily="18" charset="0"/>
                </a:rPr>
                <a:t>7s</a:t>
              </a:r>
            </a:p>
          </p:txBody>
        </p:sp>
        <p:grpSp>
          <p:nvGrpSpPr>
            <p:cNvPr id="4" name="Group 25"/>
            <p:cNvGrpSpPr>
              <a:grpSpLocks/>
            </p:cNvGrpSpPr>
            <p:nvPr/>
          </p:nvGrpSpPr>
          <p:grpSpPr bwMode="auto">
            <a:xfrm>
              <a:off x="1416" y="2589"/>
              <a:ext cx="678" cy="251"/>
              <a:chOff x="1416" y="2589"/>
              <a:chExt cx="678" cy="251"/>
            </a:xfrm>
          </p:grpSpPr>
          <p:sp>
            <p:nvSpPr>
              <p:cNvPr id="40031" name="Rectangle 22"/>
              <p:cNvSpPr>
                <a:spLocks noChangeArrowheads="1"/>
              </p:cNvSpPr>
              <p:nvPr/>
            </p:nvSpPr>
            <p:spPr bwMode="auto">
              <a:xfrm>
                <a:off x="1416" y="2589"/>
                <a:ext cx="216" cy="251"/>
              </a:xfrm>
              <a:prstGeom prst="rect">
                <a:avLst/>
              </a:prstGeom>
              <a:noFill/>
              <a:ln w="12700">
                <a:solidFill>
                  <a:schemeClr val="tx2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0032" name="Rectangle 23"/>
              <p:cNvSpPr>
                <a:spLocks noChangeArrowheads="1"/>
              </p:cNvSpPr>
              <p:nvPr/>
            </p:nvSpPr>
            <p:spPr bwMode="auto">
              <a:xfrm>
                <a:off x="1643" y="2589"/>
                <a:ext cx="217" cy="251"/>
              </a:xfrm>
              <a:prstGeom prst="rect">
                <a:avLst/>
              </a:prstGeom>
              <a:noFill/>
              <a:ln w="12700">
                <a:solidFill>
                  <a:schemeClr val="tx2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0033" name="Rectangle 24"/>
              <p:cNvSpPr>
                <a:spLocks noChangeArrowheads="1"/>
              </p:cNvSpPr>
              <p:nvPr/>
            </p:nvSpPr>
            <p:spPr bwMode="auto">
              <a:xfrm>
                <a:off x="1878" y="2589"/>
                <a:ext cx="216" cy="251"/>
              </a:xfrm>
              <a:prstGeom prst="rect">
                <a:avLst/>
              </a:prstGeom>
              <a:noFill/>
              <a:ln w="12700">
                <a:solidFill>
                  <a:schemeClr val="tx2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5" name="Group 29"/>
            <p:cNvGrpSpPr>
              <a:grpSpLocks/>
            </p:cNvGrpSpPr>
            <p:nvPr/>
          </p:nvGrpSpPr>
          <p:grpSpPr bwMode="auto">
            <a:xfrm>
              <a:off x="1416" y="1493"/>
              <a:ext cx="668" cy="250"/>
              <a:chOff x="1416" y="1493"/>
              <a:chExt cx="668" cy="250"/>
            </a:xfrm>
          </p:grpSpPr>
          <p:sp>
            <p:nvSpPr>
              <p:cNvPr id="40028" name="Rectangle 26"/>
              <p:cNvSpPr>
                <a:spLocks noChangeArrowheads="1"/>
              </p:cNvSpPr>
              <p:nvPr/>
            </p:nvSpPr>
            <p:spPr bwMode="auto">
              <a:xfrm>
                <a:off x="1416" y="1493"/>
                <a:ext cx="212" cy="250"/>
              </a:xfrm>
              <a:prstGeom prst="rect">
                <a:avLst/>
              </a:prstGeom>
              <a:noFill/>
              <a:ln w="12700">
                <a:solidFill>
                  <a:schemeClr val="tx2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0029" name="Rectangle 27"/>
              <p:cNvSpPr>
                <a:spLocks noChangeArrowheads="1"/>
              </p:cNvSpPr>
              <p:nvPr/>
            </p:nvSpPr>
            <p:spPr bwMode="auto">
              <a:xfrm>
                <a:off x="1640" y="1493"/>
                <a:ext cx="213" cy="250"/>
              </a:xfrm>
              <a:prstGeom prst="rect">
                <a:avLst/>
              </a:prstGeom>
              <a:noFill/>
              <a:ln w="12700">
                <a:solidFill>
                  <a:schemeClr val="tx2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0030" name="Rectangle 28"/>
              <p:cNvSpPr>
                <a:spLocks noChangeArrowheads="1"/>
              </p:cNvSpPr>
              <p:nvPr/>
            </p:nvSpPr>
            <p:spPr bwMode="auto">
              <a:xfrm>
                <a:off x="1871" y="1493"/>
                <a:ext cx="213" cy="250"/>
              </a:xfrm>
              <a:prstGeom prst="rect">
                <a:avLst/>
              </a:prstGeom>
              <a:noFill/>
              <a:ln w="12700">
                <a:solidFill>
                  <a:schemeClr val="tx2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6" name="Group 33"/>
            <p:cNvGrpSpPr>
              <a:grpSpLocks/>
            </p:cNvGrpSpPr>
            <p:nvPr/>
          </p:nvGrpSpPr>
          <p:grpSpPr bwMode="auto">
            <a:xfrm>
              <a:off x="1416" y="1104"/>
              <a:ext cx="668" cy="250"/>
              <a:chOff x="1416" y="1104"/>
              <a:chExt cx="668" cy="250"/>
            </a:xfrm>
          </p:grpSpPr>
          <p:sp>
            <p:nvSpPr>
              <p:cNvPr id="40025" name="Rectangle 30"/>
              <p:cNvSpPr>
                <a:spLocks noChangeArrowheads="1"/>
              </p:cNvSpPr>
              <p:nvPr/>
            </p:nvSpPr>
            <p:spPr bwMode="auto">
              <a:xfrm>
                <a:off x="1416" y="1104"/>
                <a:ext cx="212" cy="250"/>
              </a:xfrm>
              <a:prstGeom prst="rect">
                <a:avLst/>
              </a:prstGeom>
              <a:noFill/>
              <a:ln w="12700">
                <a:solidFill>
                  <a:schemeClr val="tx2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0026" name="Rectangle 31"/>
              <p:cNvSpPr>
                <a:spLocks noChangeArrowheads="1"/>
              </p:cNvSpPr>
              <p:nvPr/>
            </p:nvSpPr>
            <p:spPr bwMode="auto">
              <a:xfrm>
                <a:off x="1640" y="1104"/>
                <a:ext cx="213" cy="250"/>
              </a:xfrm>
              <a:prstGeom prst="rect">
                <a:avLst/>
              </a:prstGeom>
              <a:noFill/>
              <a:ln w="12700">
                <a:solidFill>
                  <a:schemeClr val="tx2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0027" name="Rectangle 32"/>
              <p:cNvSpPr>
                <a:spLocks noChangeArrowheads="1"/>
              </p:cNvSpPr>
              <p:nvPr/>
            </p:nvSpPr>
            <p:spPr bwMode="auto">
              <a:xfrm>
                <a:off x="1871" y="1104"/>
                <a:ext cx="213" cy="250"/>
              </a:xfrm>
              <a:prstGeom prst="rect">
                <a:avLst/>
              </a:prstGeom>
              <a:noFill/>
              <a:ln w="12700">
                <a:solidFill>
                  <a:schemeClr val="tx2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7" name="Group 37"/>
            <p:cNvGrpSpPr>
              <a:grpSpLocks/>
            </p:cNvGrpSpPr>
            <p:nvPr/>
          </p:nvGrpSpPr>
          <p:grpSpPr bwMode="auto">
            <a:xfrm>
              <a:off x="1416" y="722"/>
              <a:ext cx="688" cy="252"/>
              <a:chOff x="1416" y="722"/>
              <a:chExt cx="688" cy="252"/>
            </a:xfrm>
          </p:grpSpPr>
          <p:sp>
            <p:nvSpPr>
              <p:cNvPr id="40022" name="Rectangle 34"/>
              <p:cNvSpPr>
                <a:spLocks noChangeArrowheads="1"/>
              </p:cNvSpPr>
              <p:nvPr/>
            </p:nvSpPr>
            <p:spPr bwMode="auto">
              <a:xfrm>
                <a:off x="1416" y="722"/>
                <a:ext cx="219" cy="252"/>
              </a:xfrm>
              <a:prstGeom prst="rect">
                <a:avLst/>
              </a:prstGeom>
              <a:noFill/>
              <a:ln w="12700">
                <a:solidFill>
                  <a:schemeClr val="tx2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0023" name="Rectangle 35"/>
              <p:cNvSpPr>
                <a:spLocks noChangeArrowheads="1"/>
              </p:cNvSpPr>
              <p:nvPr/>
            </p:nvSpPr>
            <p:spPr bwMode="auto">
              <a:xfrm>
                <a:off x="1647" y="722"/>
                <a:ext cx="219" cy="252"/>
              </a:xfrm>
              <a:prstGeom prst="rect">
                <a:avLst/>
              </a:prstGeom>
              <a:noFill/>
              <a:ln w="12700">
                <a:solidFill>
                  <a:schemeClr val="tx2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0024" name="Rectangle 36"/>
              <p:cNvSpPr>
                <a:spLocks noChangeArrowheads="1"/>
              </p:cNvSpPr>
              <p:nvPr/>
            </p:nvSpPr>
            <p:spPr bwMode="auto">
              <a:xfrm>
                <a:off x="1885" y="722"/>
                <a:ext cx="219" cy="252"/>
              </a:xfrm>
              <a:prstGeom prst="rect">
                <a:avLst/>
              </a:prstGeom>
              <a:noFill/>
              <a:ln w="12700">
                <a:solidFill>
                  <a:schemeClr val="tx2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39962" name="Rectangle 38"/>
            <p:cNvSpPr>
              <a:spLocks noChangeArrowheads="1"/>
            </p:cNvSpPr>
            <p:nvPr/>
          </p:nvSpPr>
          <p:spPr bwMode="auto">
            <a:xfrm>
              <a:off x="2051" y="2545"/>
              <a:ext cx="395" cy="2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2075" tIns="46038" rIns="92075" bIns="46038">
              <a:spAutoFit/>
            </a:bodyPr>
            <a:lstStyle/>
            <a:p>
              <a:r>
                <a:rPr lang="en-US">
                  <a:latin typeface="Times New Roman" pitchFamily="18" charset="0"/>
                </a:rPr>
                <a:t>2p</a:t>
              </a:r>
            </a:p>
          </p:txBody>
        </p:sp>
        <p:sp>
          <p:nvSpPr>
            <p:cNvPr id="39963" name="Rectangle 39"/>
            <p:cNvSpPr>
              <a:spLocks noChangeArrowheads="1"/>
            </p:cNvSpPr>
            <p:nvPr/>
          </p:nvSpPr>
          <p:spPr bwMode="auto">
            <a:xfrm>
              <a:off x="2051" y="1980"/>
              <a:ext cx="395" cy="2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2075" tIns="46038" rIns="92075" bIns="46038">
              <a:spAutoFit/>
            </a:bodyPr>
            <a:lstStyle/>
            <a:p>
              <a:r>
                <a:rPr lang="en-US" dirty="0">
                  <a:latin typeface="Times New Roman" pitchFamily="18" charset="0"/>
                </a:rPr>
                <a:t>3p</a:t>
              </a:r>
            </a:p>
          </p:txBody>
        </p:sp>
        <p:sp>
          <p:nvSpPr>
            <p:cNvPr id="39964" name="Rectangle 40"/>
            <p:cNvSpPr>
              <a:spLocks noChangeArrowheads="1"/>
            </p:cNvSpPr>
            <p:nvPr/>
          </p:nvSpPr>
          <p:spPr bwMode="auto">
            <a:xfrm>
              <a:off x="2051" y="1440"/>
              <a:ext cx="395" cy="2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2075" tIns="46038" rIns="92075" bIns="46038">
              <a:spAutoFit/>
            </a:bodyPr>
            <a:lstStyle/>
            <a:p>
              <a:r>
                <a:rPr lang="en-US">
                  <a:latin typeface="Times New Roman" pitchFamily="18" charset="0"/>
                </a:rPr>
                <a:t>4p</a:t>
              </a:r>
            </a:p>
          </p:txBody>
        </p:sp>
        <p:sp>
          <p:nvSpPr>
            <p:cNvPr id="39965" name="Rectangle 41"/>
            <p:cNvSpPr>
              <a:spLocks noChangeArrowheads="1"/>
            </p:cNvSpPr>
            <p:nvPr/>
          </p:nvSpPr>
          <p:spPr bwMode="auto">
            <a:xfrm>
              <a:off x="2051" y="1051"/>
              <a:ext cx="395" cy="2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2075" tIns="46038" rIns="92075" bIns="46038">
              <a:spAutoFit/>
            </a:bodyPr>
            <a:lstStyle/>
            <a:p>
              <a:r>
                <a:rPr lang="en-US">
                  <a:latin typeface="Times New Roman" pitchFamily="18" charset="0"/>
                </a:rPr>
                <a:t>5p</a:t>
              </a:r>
            </a:p>
          </p:txBody>
        </p:sp>
        <p:sp>
          <p:nvSpPr>
            <p:cNvPr id="39966" name="Rectangle 42"/>
            <p:cNvSpPr>
              <a:spLocks noChangeArrowheads="1"/>
            </p:cNvSpPr>
            <p:nvPr/>
          </p:nvSpPr>
          <p:spPr bwMode="auto">
            <a:xfrm>
              <a:off x="2051" y="660"/>
              <a:ext cx="395" cy="2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2075" tIns="46038" rIns="92075" bIns="46038">
              <a:spAutoFit/>
            </a:bodyPr>
            <a:lstStyle/>
            <a:p>
              <a:r>
                <a:rPr lang="en-US">
                  <a:latin typeface="Times New Roman" pitchFamily="18" charset="0"/>
                </a:rPr>
                <a:t>6p</a:t>
              </a:r>
            </a:p>
          </p:txBody>
        </p:sp>
        <p:grpSp>
          <p:nvGrpSpPr>
            <p:cNvPr id="8" name="Group 49"/>
            <p:cNvGrpSpPr>
              <a:grpSpLocks/>
            </p:cNvGrpSpPr>
            <p:nvPr/>
          </p:nvGrpSpPr>
          <p:grpSpPr bwMode="auto">
            <a:xfrm>
              <a:off x="2422" y="1688"/>
              <a:ext cx="1051" cy="250"/>
              <a:chOff x="2422" y="1688"/>
              <a:chExt cx="1051" cy="250"/>
            </a:xfrm>
          </p:grpSpPr>
          <p:sp>
            <p:nvSpPr>
              <p:cNvPr id="40016" name="Rectangle 43"/>
              <p:cNvSpPr>
                <a:spLocks noChangeArrowheads="1"/>
              </p:cNvSpPr>
              <p:nvPr/>
            </p:nvSpPr>
            <p:spPr bwMode="auto">
              <a:xfrm>
                <a:off x="3269" y="1688"/>
                <a:ext cx="204" cy="250"/>
              </a:xfrm>
              <a:prstGeom prst="rect">
                <a:avLst/>
              </a:prstGeom>
              <a:noFill/>
              <a:ln w="12700">
                <a:solidFill>
                  <a:schemeClr val="tx2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0017" name="Rectangle 44"/>
              <p:cNvSpPr>
                <a:spLocks noChangeArrowheads="1"/>
              </p:cNvSpPr>
              <p:nvPr/>
            </p:nvSpPr>
            <p:spPr bwMode="auto">
              <a:xfrm>
                <a:off x="3064" y="1688"/>
                <a:ext cx="204" cy="250"/>
              </a:xfrm>
              <a:prstGeom prst="rect">
                <a:avLst/>
              </a:prstGeom>
              <a:noFill/>
              <a:ln w="12700">
                <a:solidFill>
                  <a:schemeClr val="tx2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9" name="Group 48"/>
              <p:cNvGrpSpPr>
                <a:grpSpLocks/>
              </p:cNvGrpSpPr>
              <p:nvPr/>
            </p:nvGrpSpPr>
            <p:grpSpPr bwMode="auto">
              <a:xfrm>
                <a:off x="2422" y="1688"/>
                <a:ext cx="637" cy="250"/>
                <a:chOff x="2422" y="1688"/>
                <a:chExt cx="637" cy="250"/>
              </a:xfrm>
            </p:grpSpPr>
            <p:sp>
              <p:nvSpPr>
                <p:cNvPr id="40019" name="Rectangle 45"/>
                <p:cNvSpPr>
                  <a:spLocks noChangeArrowheads="1"/>
                </p:cNvSpPr>
                <p:nvPr/>
              </p:nvSpPr>
              <p:spPr bwMode="auto">
                <a:xfrm>
                  <a:off x="2422" y="1688"/>
                  <a:ext cx="204" cy="250"/>
                </a:xfrm>
                <a:prstGeom prst="rect">
                  <a:avLst/>
                </a:prstGeom>
                <a:noFill/>
                <a:ln w="12700">
                  <a:solidFill>
                    <a:schemeClr val="tx2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0020" name="Rectangle 46"/>
                <p:cNvSpPr>
                  <a:spLocks noChangeArrowheads="1"/>
                </p:cNvSpPr>
                <p:nvPr/>
              </p:nvSpPr>
              <p:spPr bwMode="auto">
                <a:xfrm>
                  <a:off x="2636" y="1688"/>
                  <a:ext cx="203" cy="250"/>
                </a:xfrm>
                <a:prstGeom prst="rect">
                  <a:avLst/>
                </a:prstGeom>
                <a:noFill/>
                <a:ln w="12700">
                  <a:solidFill>
                    <a:schemeClr val="tx2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0021" name="Rectangle 47"/>
                <p:cNvSpPr>
                  <a:spLocks noChangeArrowheads="1"/>
                </p:cNvSpPr>
                <p:nvPr/>
              </p:nvSpPr>
              <p:spPr bwMode="auto">
                <a:xfrm>
                  <a:off x="2857" y="1688"/>
                  <a:ext cx="202" cy="250"/>
                </a:xfrm>
                <a:prstGeom prst="rect">
                  <a:avLst/>
                </a:prstGeom>
                <a:noFill/>
                <a:ln w="12700">
                  <a:solidFill>
                    <a:schemeClr val="tx2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sp>
          <p:nvSpPr>
            <p:cNvPr id="39968" name="Rectangle 50"/>
            <p:cNvSpPr>
              <a:spLocks noChangeArrowheads="1"/>
            </p:cNvSpPr>
            <p:nvPr/>
          </p:nvSpPr>
          <p:spPr bwMode="auto">
            <a:xfrm>
              <a:off x="3449" y="1639"/>
              <a:ext cx="394" cy="2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2075" tIns="46038" rIns="92075" bIns="46038">
              <a:spAutoFit/>
            </a:bodyPr>
            <a:lstStyle/>
            <a:p>
              <a:r>
                <a:rPr lang="en-US">
                  <a:latin typeface="Times New Roman" pitchFamily="18" charset="0"/>
                </a:rPr>
                <a:t>3d</a:t>
              </a:r>
            </a:p>
          </p:txBody>
        </p:sp>
        <p:sp>
          <p:nvSpPr>
            <p:cNvPr id="39969" name="Rectangle 51"/>
            <p:cNvSpPr>
              <a:spLocks noChangeArrowheads="1"/>
            </p:cNvSpPr>
            <p:nvPr/>
          </p:nvSpPr>
          <p:spPr bwMode="auto">
            <a:xfrm>
              <a:off x="3449" y="1149"/>
              <a:ext cx="394" cy="2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2075" tIns="46038" rIns="92075" bIns="46038">
              <a:spAutoFit/>
            </a:bodyPr>
            <a:lstStyle/>
            <a:p>
              <a:r>
                <a:rPr lang="en-US">
                  <a:latin typeface="Times New Roman" pitchFamily="18" charset="0"/>
                </a:rPr>
                <a:t>4d</a:t>
              </a:r>
            </a:p>
          </p:txBody>
        </p:sp>
        <p:sp>
          <p:nvSpPr>
            <p:cNvPr id="39970" name="Rectangle 52"/>
            <p:cNvSpPr>
              <a:spLocks noChangeArrowheads="1"/>
            </p:cNvSpPr>
            <p:nvPr/>
          </p:nvSpPr>
          <p:spPr bwMode="auto">
            <a:xfrm>
              <a:off x="3449" y="758"/>
              <a:ext cx="394" cy="2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2075" tIns="46038" rIns="92075" bIns="46038">
              <a:spAutoFit/>
            </a:bodyPr>
            <a:lstStyle/>
            <a:p>
              <a:r>
                <a:rPr lang="en-US" dirty="0">
                  <a:latin typeface="Times New Roman" pitchFamily="18" charset="0"/>
                </a:rPr>
                <a:t>5d</a:t>
              </a:r>
            </a:p>
          </p:txBody>
        </p:sp>
        <p:grpSp>
          <p:nvGrpSpPr>
            <p:cNvPr id="10" name="Group 59"/>
            <p:cNvGrpSpPr>
              <a:grpSpLocks/>
            </p:cNvGrpSpPr>
            <p:nvPr/>
          </p:nvGrpSpPr>
          <p:grpSpPr bwMode="auto">
            <a:xfrm>
              <a:off x="2434" y="1160"/>
              <a:ext cx="1051" cy="251"/>
              <a:chOff x="2434" y="1160"/>
              <a:chExt cx="1051" cy="251"/>
            </a:xfrm>
          </p:grpSpPr>
          <p:sp>
            <p:nvSpPr>
              <p:cNvPr id="40010" name="Rectangle 53"/>
              <p:cNvSpPr>
                <a:spLocks noChangeArrowheads="1"/>
              </p:cNvSpPr>
              <p:nvPr/>
            </p:nvSpPr>
            <p:spPr bwMode="auto">
              <a:xfrm>
                <a:off x="3281" y="1160"/>
                <a:ext cx="204" cy="251"/>
              </a:xfrm>
              <a:prstGeom prst="rect">
                <a:avLst/>
              </a:prstGeom>
              <a:noFill/>
              <a:ln w="12700">
                <a:solidFill>
                  <a:schemeClr val="tx2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0011" name="Rectangle 54"/>
              <p:cNvSpPr>
                <a:spLocks noChangeArrowheads="1"/>
              </p:cNvSpPr>
              <p:nvPr/>
            </p:nvSpPr>
            <p:spPr bwMode="auto">
              <a:xfrm>
                <a:off x="3076" y="1160"/>
                <a:ext cx="204" cy="251"/>
              </a:xfrm>
              <a:prstGeom prst="rect">
                <a:avLst/>
              </a:prstGeom>
              <a:noFill/>
              <a:ln w="12700">
                <a:solidFill>
                  <a:schemeClr val="tx2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11" name="Group 58"/>
              <p:cNvGrpSpPr>
                <a:grpSpLocks/>
              </p:cNvGrpSpPr>
              <p:nvPr/>
            </p:nvGrpSpPr>
            <p:grpSpPr bwMode="auto">
              <a:xfrm>
                <a:off x="2434" y="1160"/>
                <a:ext cx="638" cy="251"/>
                <a:chOff x="2434" y="1160"/>
                <a:chExt cx="638" cy="251"/>
              </a:xfrm>
            </p:grpSpPr>
            <p:sp>
              <p:nvSpPr>
                <p:cNvPr id="40013" name="Rectangle 55"/>
                <p:cNvSpPr>
                  <a:spLocks noChangeArrowheads="1"/>
                </p:cNvSpPr>
                <p:nvPr/>
              </p:nvSpPr>
              <p:spPr bwMode="auto">
                <a:xfrm>
                  <a:off x="2434" y="1160"/>
                  <a:ext cx="204" cy="251"/>
                </a:xfrm>
                <a:prstGeom prst="rect">
                  <a:avLst/>
                </a:prstGeom>
                <a:noFill/>
                <a:ln w="12700">
                  <a:solidFill>
                    <a:schemeClr val="tx2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0014" name="Rectangle 56"/>
                <p:cNvSpPr>
                  <a:spLocks noChangeArrowheads="1"/>
                </p:cNvSpPr>
                <p:nvPr/>
              </p:nvSpPr>
              <p:spPr bwMode="auto">
                <a:xfrm>
                  <a:off x="2648" y="1160"/>
                  <a:ext cx="203" cy="251"/>
                </a:xfrm>
                <a:prstGeom prst="rect">
                  <a:avLst/>
                </a:prstGeom>
                <a:noFill/>
                <a:ln w="12700">
                  <a:solidFill>
                    <a:schemeClr val="tx2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0015" name="Rectangle 57"/>
                <p:cNvSpPr>
                  <a:spLocks noChangeArrowheads="1"/>
                </p:cNvSpPr>
                <p:nvPr/>
              </p:nvSpPr>
              <p:spPr bwMode="auto">
                <a:xfrm>
                  <a:off x="2870" y="1160"/>
                  <a:ext cx="202" cy="251"/>
                </a:xfrm>
                <a:prstGeom prst="rect">
                  <a:avLst/>
                </a:prstGeom>
                <a:noFill/>
                <a:ln w="12700">
                  <a:solidFill>
                    <a:schemeClr val="tx2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grpSp>
          <p:nvGrpSpPr>
            <p:cNvPr id="12" name="Group 66"/>
            <p:cNvGrpSpPr>
              <a:grpSpLocks/>
            </p:cNvGrpSpPr>
            <p:nvPr/>
          </p:nvGrpSpPr>
          <p:grpSpPr bwMode="auto">
            <a:xfrm>
              <a:off x="2434" y="816"/>
              <a:ext cx="1051" cy="251"/>
              <a:chOff x="2434" y="816"/>
              <a:chExt cx="1051" cy="251"/>
            </a:xfrm>
          </p:grpSpPr>
          <p:sp>
            <p:nvSpPr>
              <p:cNvPr id="40004" name="Rectangle 60"/>
              <p:cNvSpPr>
                <a:spLocks noChangeArrowheads="1"/>
              </p:cNvSpPr>
              <p:nvPr/>
            </p:nvSpPr>
            <p:spPr bwMode="auto">
              <a:xfrm>
                <a:off x="3281" y="816"/>
                <a:ext cx="204" cy="251"/>
              </a:xfrm>
              <a:prstGeom prst="rect">
                <a:avLst/>
              </a:prstGeom>
              <a:noFill/>
              <a:ln w="12700">
                <a:solidFill>
                  <a:schemeClr val="tx2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0005" name="Rectangle 61"/>
              <p:cNvSpPr>
                <a:spLocks noChangeArrowheads="1"/>
              </p:cNvSpPr>
              <p:nvPr/>
            </p:nvSpPr>
            <p:spPr bwMode="auto">
              <a:xfrm>
                <a:off x="3076" y="816"/>
                <a:ext cx="204" cy="251"/>
              </a:xfrm>
              <a:prstGeom prst="rect">
                <a:avLst/>
              </a:prstGeom>
              <a:noFill/>
              <a:ln w="12700">
                <a:solidFill>
                  <a:schemeClr val="tx2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13" name="Group 65"/>
              <p:cNvGrpSpPr>
                <a:grpSpLocks/>
              </p:cNvGrpSpPr>
              <p:nvPr/>
            </p:nvGrpSpPr>
            <p:grpSpPr bwMode="auto">
              <a:xfrm>
                <a:off x="2434" y="816"/>
                <a:ext cx="638" cy="251"/>
                <a:chOff x="2434" y="816"/>
                <a:chExt cx="638" cy="251"/>
              </a:xfrm>
            </p:grpSpPr>
            <p:sp>
              <p:nvSpPr>
                <p:cNvPr id="40007" name="Rectangle 62"/>
                <p:cNvSpPr>
                  <a:spLocks noChangeArrowheads="1"/>
                </p:cNvSpPr>
                <p:nvPr/>
              </p:nvSpPr>
              <p:spPr bwMode="auto">
                <a:xfrm>
                  <a:off x="2434" y="816"/>
                  <a:ext cx="204" cy="251"/>
                </a:xfrm>
                <a:prstGeom prst="rect">
                  <a:avLst/>
                </a:prstGeom>
                <a:noFill/>
                <a:ln w="12700">
                  <a:solidFill>
                    <a:schemeClr val="tx2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0008" name="Rectangle 63"/>
                <p:cNvSpPr>
                  <a:spLocks noChangeArrowheads="1"/>
                </p:cNvSpPr>
                <p:nvPr/>
              </p:nvSpPr>
              <p:spPr bwMode="auto">
                <a:xfrm>
                  <a:off x="2648" y="816"/>
                  <a:ext cx="203" cy="251"/>
                </a:xfrm>
                <a:prstGeom prst="rect">
                  <a:avLst/>
                </a:prstGeom>
                <a:noFill/>
                <a:ln w="12700">
                  <a:solidFill>
                    <a:schemeClr val="tx2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0009" name="Rectangle 64"/>
                <p:cNvSpPr>
                  <a:spLocks noChangeArrowheads="1"/>
                </p:cNvSpPr>
                <p:nvPr/>
              </p:nvSpPr>
              <p:spPr bwMode="auto">
                <a:xfrm>
                  <a:off x="2870" y="816"/>
                  <a:ext cx="202" cy="251"/>
                </a:xfrm>
                <a:prstGeom prst="rect">
                  <a:avLst/>
                </a:prstGeom>
                <a:noFill/>
                <a:ln w="12700">
                  <a:solidFill>
                    <a:schemeClr val="tx2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grpSp>
          <p:nvGrpSpPr>
            <p:cNvPr id="14" name="Group 74"/>
            <p:cNvGrpSpPr>
              <a:grpSpLocks/>
            </p:cNvGrpSpPr>
            <p:nvPr/>
          </p:nvGrpSpPr>
          <p:grpSpPr bwMode="auto">
            <a:xfrm>
              <a:off x="3788" y="1005"/>
              <a:ext cx="1273" cy="251"/>
              <a:chOff x="3788" y="1005"/>
              <a:chExt cx="1273" cy="251"/>
            </a:xfrm>
          </p:grpSpPr>
          <p:sp>
            <p:nvSpPr>
              <p:cNvPr id="39997" name="Rectangle 67"/>
              <p:cNvSpPr>
                <a:spLocks noChangeArrowheads="1"/>
              </p:cNvSpPr>
              <p:nvPr/>
            </p:nvSpPr>
            <p:spPr bwMode="auto">
              <a:xfrm>
                <a:off x="4523" y="1005"/>
                <a:ext cx="175" cy="251"/>
              </a:xfrm>
              <a:prstGeom prst="rect">
                <a:avLst/>
              </a:prstGeom>
              <a:noFill/>
              <a:ln w="12700">
                <a:solidFill>
                  <a:schemeClr val="tx2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9998" name="Rectangle 68"/>
              <p:cNvSpPr>
                <a:spLocks noChangeArrowheads="1"/>
              </p:cNvSpPr>
              <p:nvPr/>
            </p:nvSpPr>
            <p:spPr bwMode="auto">
              <a:xfrm>
                <a:off x="4345" y="1005"/>
                <a:ext cx="175" cy="251"/>
              </a:xfrm>
              <a:prstGeom prst="rect">
                <a:avLst/>
              </a:prstGeom>
              <a:noFill/>
              <a:ln w="12700">
                <a:solidFill>
                  <a:schemeClr val="tx2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9999" name="Rectangle 69"/>
              <p:cNvSpPr>
                <a:spLocks noChangeArrowheads="1"/>
              </p:cNvSpPr>
              <p:nvPr/>
            </p:nvSpPr>
            <p:spPr bwMode="auto">
              <a:xfrm>
                <a:off x="3788" y="1005"/>
                <a:ext cx="175" cy="251"/>
              </a:xfrm>
              <a:prstGeom prst="rect">
                <a:avLst/>
              </a:prstGeom>
              <a:noFill/>
              <a:ln w="12700">
                <a:solidFill>
                  <a:schemeClr val="tx2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0000" name="Rectangle 70"/>
              <p:cNvSpPr>
                <a:spLocks noChangeArrowheads="1"/>
              </p:cNvSpPr>
              <p:nvPr/>
            </p:nvSpPr>
            <p:spPr bwMode="auto">
              <a:xfrm>
                <a:off x="3974" y="1005"/>
                <a:ext cx="174" cy="251"/>
              </a:xfrm>
              <a:prstGeom prst="rect">
                <a:avLst/>
              </a:prstGeom>
              <a:noFill/>
              <a:ln w="12700">
                <a:solidFill>
                  <a:schemeClr val="tx2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0001" name="Rectangle 71"/>
              <p:cNvSpPr>
                <a:spLocks noChangeArrowheads="1"/>
              </p:cNvSpPr>
              <p:nvPr/>
            </p:nvSpPr>
            <p:spPr bwMode="auto">
              <a:xfrm>
                <a:off x="4165" y="1005"/>
                <a:ext cx="175" cy="251"/>
              </a:xfrm>
              <a:prstGeom prst="rect">
                <a:avLst/>
              </a:prstGeom>
              <a:noFill/>
              <a:ln w="12700">
                <a:solidFill>
                  <a:schemeClr val="tx2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0002" name="Rectangle 72"/>
              <p:cNvSpPr>
                <a:spLocks noChangeArrowheads="1"/>
              </p:cNvSpPr>
              <p:nvPr/>
            </p:nvSpPr>
            <p:spPr bwMode="auto">
              <a:xfrm>
                <a:off x="4709" y="1005"/>
                <a:ext cx="175" cy="251"/>
              </a:xfrm>
              <a:prstGeom prst="rect">
                <a:avLst/>
              </a:prstGeom>
              <a:noFill/>
              <a:ln w="12700">
                <a:solidFill>
                  <a:schemeClr val="tx2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0003" name="Rectangle 73"/>
              <p:cNvSpPr>
                <a:spLocks noChangeArrowheads="1"/>
              </p:cNvSpPr>
              <p:nvPr/>
            </p:nvSpPr>
            <p:spPr bwMode="auto">
              <a:xfrm>
                <a:off x="4886" y="1005"/>
                <a:ext cx="175" cy="251"/>
              </a:xfrm>
              <a:prstGeom prst="rect">
                <a:avLst/>
              </a:prstGeom>
              <a:noFill/>
              <a:ln w="12700">
                <a:solidFill>
                  <a:schemeClr val="tx2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5" name="Group 82"/>
            <p:cNvGrpSpPr>
              <a:grpSpLocks/>
            </p:cNvGrpSpPr>
            <p:nvPr/>
          </p:nvGrpSpPr>
          <p:grpSpPr bwMode="auto">
            <a:xfrm>
              <a:off x="3777" y="589"/>
              <a:ext cx="1274" cy="252"/>
              <a:chOff x="3777" y="589"/>
              <a:chExt cx="1274" cy="252"/>
            </a:xfrm>
          </p:grpSpPr>
          <p:sp>
            <p:nvSpPr>
              <p:cNvPr id="39990" name="Rectangle 75"/>
              <p:cNvSpPr>
                <a:spLocks noChangeArrowheads="1"/>
              </p:cNvSpPr>
              <p:nvPr/>
            </p:nvSpPr>
            <p:spPr bwMode="auto">
              <a:xfrm>
                <a:off x="4512" y="589"/>
                <a:ext cx="176" cy="252"/>
              </a:xfrm>
              <a:prstGeom prst="rect">
                <a:avLst/>
              </a:prstGeom>
              <a:noFill/>
              <a:ln w="12700">
                <a:solidFill>
                  <a:schemeClr val="tx2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9991" name="Rectangle 76"/>
              <p:cNvSpPr>
                <a:spLocks noChangeArrowheads="1"/>
              </p:cNvSpPr>
              <p:nvPr/>
            </p:nvSpPr>
            <p:spPr bwMode="auto">
              <a:xfrm>
                <a:off x="4334" y="589"/>
                <a:ext cx="176" cy="252"/>
              </a:xfrm>
              <a:prstGeom prst="rect">
                <a:avLst/>
              </a:prstGeom>
              <a:noFill/>
              <a:ln w="12700">
                <a:solidFill>
                  <a:schemeClr val="tx2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9992" name="Rectangle 77"/>
              <p:cNvSpPr>
                <a:spLocks noChangeArrowheads="1"/>
              </p:cNvSpPr>
              <p:nvPr/>
            </p:nvSpPr>
            <p:spPr bwMode="auto">
              <a:xfrm>
                <a:off x="3777" y="589"/>
                <a:ext cx="175" cy="252"/>
              </a:xfrm>
              <a:prstGeom prst="rect">
                <a:avLst/>
              </a:prstGeom>
              <a:noFill/>
              <a:ln w="12700">
                <a:solidFill>
                  <a:schemeClr val="tx2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9993" name="Rectangle 78"/>
              <p:cNvSpPr>
                <a:spLocks noChangeArrowheads="1"/>
              </p:cNvSpPr>
              <p:nvPr/>
            </p:nvSpPr>
            <p:spPr bwMode="auto">
              <a:xfrm>
                <a:off x="3962" y="589"/>
                <a:ext cx="176" cy="252"/>
              </a:xfrm>
              <a:prstGeom prst="rect">
                <a:avLst/>
              </a:prstGeom>
              <a:noFill/>
              <a:ln w="12700">
                <a:solidFill>
                  <a:schemeClr val="tx2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9994" name="Rectangle 79"/>
              <p:cNvSpPr>
                <a:spLocks noChangeArrowheads="1"/>
              </p:cNvSpPr>
              <p:nvPr/>
            </p:nvSpPr>
            <p:spPr bwMode="auto">
              <a:xfrm>
                <a:off x="4155" y="589"/>
                <a:ext cx="174" cy="252"/>
              </a:xfrm>
              <a:prstGeom prst="rect">
                <a:avLst/>
              </a:prstGeom>
              <a:noFill/>
              <a:ln w="12700">
                <a:solidFill>
                  <a:schemeClr val="tx2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9995" name="Rectangle 80"/>
              <p:cNvSpPr>
                <a:spLocks noChangeArrowheads="1"/>
              </p:cNvSpPr>
              <p:nvPr/>
            </p:nvSpPr>
            <p:spPr bwMode="auto">
              <a:xfrm>
                <a:off x="4699" y="589"/>
                <a:ext cx="174" cy="252"/>
              </a:xfrm>
              <a:prstGeom prst="rect">
                <a:avLst/>
              </a:prstGeom>
              <a:noFill/>
              <a:ln w="12700">
                <a:solidFill>
                  <a:schemeClr val="tx2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9996" name="Rectangle 81"/>
              <p:cNvSpPr>
                <a:spLocks noChangeArrowheads="1"/>
              </p:cNvSpPr>
              <p:nvPr/>
            </p:nvSpPr>
            <p:spPr bwMode="auto">
              <a:xfrm>
                <a:off x="4875" y="589"/>
                <a:ext cx="176" cy="252"/>
              </a:xfrm>
              <a:prstGeom prst="rect">
                <a:avLst/>
              </a:prstGeom>
              <a:noFill/>
              <a:ln w="12700">
                <a:solidFill>
                  <a:schemeClr val="tx2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6" name="Group 86"/>
            <p:cNvGrpSpPr>
              <a:grpSpLocks/>
            </p:cNvGrpSpPr>
            <p:nvPr/>
          </p:nvGrpSpPr>
          <p:grpSpPr bwMode="auto">
            <a:xfrm>
              <a:off x="1418" y="356"/>
              <a:ext cx="689" cy="251"/>
              <a:chOff x="1418" y="356"/>
              <a:chExt cx="689" cy="251"/>
            </a:xfrm>
          </p:grpSpPr>
          <p:sp>
            <p:nvSpPr>
              <p:cNvPr id="39987" name="Rectangle 83"/>
              <p:cNvSpPr>
                <a:spLocks noChangeArrowheads="1"/>
              </p:cNvSpPr>
              <p:nvPr/>
            </p:nvSpPr>
            <p:spPr bwMode="auto">
              <a:xfrm>
                <a:off x="1418" y="356"/>
                <a:ext cx="220" cy="251"/>
              </a:xfrm>
              <a:prstGeom prst="rect">
                <a:avLst/>
              </a:prstGeom>
              <a:noFill/>
              <a:ln w="12700">
                <a:solidFill>
                  <a:schemeClr val="tx2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9988" name="Rectangle 84"/>
              <p:cNvSpPr>
                <a:spLocks noChangeArrowheads="1"/>
              </p:cNvSpPr>
              <p:nvPr/>
            </p:nvSpPr>
            <p:spPr bwMode="auto">
              <a:xfrm>
                <a:off x="1650" y="356"/>
                <a:ext cx="219" cy="251"/>
              </a:xfrm>
              <a:prstGeom prst="rect">
                <a:avLst/>
              </a:prstGeom>
              <a:noFill/>
              <a:ln w="12700">
                <a:solidFill>
                  <a:schemeClr val="tx2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9989" name="Rectangle 85"/>
              <p:cNvSpPr>
                <a:spLocks noChangeArrowheads="1"/>
              </p:cNvSpPr>
              <p:nvPr/>
            </p:nvSpPr>
            <p:spPr bwMode="auto">
              <a:xfrm>
                <a:off x="1888" y="356"/>
                <a:ext cx="219" cy="251"/>
              </a:xfrm>
              <a:prstGeom prst="rect">
                <a:avLst/>
              </a:prstGeom>
              <a:noFill/>
              <a:ln w="12700">
                <a:solidFill>
                  <a:schemeClr val="tx2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39976" name="Rectangle 87"/>
            <p:cNvSpPr>
              <a:spLocks noChangeArrowheads="1"/>
            </p:cNvSpPr>
            <p:nvPr/>
          </p:nvSpPr>
          <p:spPr bwMode="auto">
            <a:xfrm>
              <a:off x="2095" y="313"/>
              <a:ext cx="394" cy="2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2075" tIns="46038" rIns="92075" bIns="46038">
              <a:spAutoFit/>
            </a:bodyPr>
            <a:lstStyle/>
            <a:p>
              <a:r>
                <a:rPr lang="en-US">
                  <a:latin typeface="Times New Roman" pitchFamily="18" charset="0"/>
                </a:rPr>
                <a:t>7p</a:t>
              </a:r>
            </a:p>
          </p:txBody>
        </p:sp>
        <p:grpSp>
          <p:nvGrpSpPr>
            <p:cNvPr id="17" name="Group 94"/>
            <p:cNvGrpSpPr>
              <a:grpSpLocks/>
            </p:cNvGrpSpPr>
            <p:nvPr/>
          </p:nvGrpSpPr>
          <p:grpSpPr bwMode="auto">
            <a:xfrm>
              <a:off x="2437" y="430"/>
              <a:ext cx="1051" cy="251"/>
              <a:chOff x="2437" y="430"/>
              <a:chExt cx="1051" cy="251"/>
            </a:xfrm>
          </p:grpSpPr>
          <p:sp>
            <p:nvSpPr>
              <p:cNvPr id="39981" name="Rectangle 88"/>
              <p:cNvSpPr>
                <a:spLocks noChangeArrowheads="1"/>
              </p:cNvSpPr>
              <p:nvPr/>
            </p:nvSpPr>
            <p:spPr bwMode="auto">
              <a:xfrm>
                <a:off x="3284" y="430"/>
                <a:ext cx="204" cy="251"/>
              </a:xfrm>
              <a:prstGeom prst="rect">
                <a:avLst/>
              </a:prstGeom>
              <a:noFill/>
              <a:ln w="12700">
                <a:solidFill>
                  <a:schemeClr val="tx2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9982" name="Rectangle 89"/>
              <p:cNvSpPr>
                <a:spLocks noChangeArrowheads="1"/>
              </p:cNvSpPr>
              <p:nvPr/>
            </p:nvSpPr>
            <p:spPr bwMode="auto">
              <a:xfrm>
                <a:off x="3079" y="430"/>
                <a:ext cx="204" cy="251"/>
              </a:xfrm>
              <a:prstGeom prst="rect">
                <a:avLst/>
              </a:prstGeom>
              <a:noFill/>
              <a:ln w="12700">
                <a:solidFill>
                  <a:schemeClr val="tx2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18" name="Group 93"/>
              <p:cNvGrpSpPr>
                <a:grpSpLocks/>
              </p:cNvGrpSpPr>
              <p:nvPr/>
            </p:nvGrpSpPr>
            <p:grpSpPr bwMode="auto">
              <a:xfrm>
                <a:off x="2437" y="430"/>
                <a:ext cx="638" cy="251"/>
                <a:chOff x="2437" y="430"/>
                <a:chExt cx="638" cy="251"/>
              </a:xfrm>
            </p:grpSpPr>
            <p:sp>
              <p:nvSpPr>
                <p:cNvPr id="39984" name="Rectangle 90"/>
                <p:cNvSpPr>
                  <a:spLocks noChangeArrowheads="1"/>
                </p:cNvSpPr>
                <p:nvPr/>
              </p:nvSpPr>
              <p:spPr bwMode="auto">
                <a:xfrm>
                  <a:off x="2437" y="430"/>
                  <a:ext cx="204" cy="251"/>
                </a:xfrm>
                <a:prstGeom prst="rect">
                  <a:avLst/>
                </a:prstGeom>
                <a:noFill/>
                <a:ln w="12700">
                  <a:solidFill>
                    <a:schemeClr val="tx2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9985" name="Rectangle 91"/>
                <p:cNvSpPr>
                  <a:spLocks noChangeArrowheads="1"/>
                </p:cNvSpPr>
                <p:nvPr/>
              </p:nvSpPr>
              <p:spPr bwMode="auto">
                <a:xfrm>
                  <a:off x="2651" y="430"/>
                  <a:ext cx="203" cy="251"/>
                </a:xfrm>
                <a:prstGeom prst="rect">
                  <a:avLst/>
                </a:prstGeom>
                <a:noFill/>
                <a:ln w="12700">
                  <a:solidFill>
                    <a:schemeClr val="tx2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9986" name="Rectangle 92"/>
                <p:cNvSpPr>
                  <a:spLocks noChangeArrowheads="1"/>
                </p:cNvSpPr>
                <p:nvPr/>
              </p:nvSpPr>
              <p:spPr bwMode="auto">
                <a:xfrm>
                  <a:off x="2873" y="430"/>
                  <a:ext cx="202" cy="251"/>
                </a:xfrm>
                <a:prstGeom prst="rect">
                  <a:avLst/>
                </a:prstGeom>
                <a:noFill/>
                <a:ln w="12700">
                  <a:solidFill>
                    <a:schemeClr val="tx2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sp>
          <p:nvSpPr>
            <p:cNvPr id="39978" name="Rectangle 95"/>
            <p:cNvSpPr>
              <a:spLocks noChangeArrowheads="1"/>
            </p:cNvSpPr>
            <p:nvPr/>
          </p:nvSpPr>
          <p:spPr bwMode="auto">
            <a:xfrm>
              <a:off x="3441" y="371"/>
              <a:ext cx="395" cy="2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2075" tIns="46038" rIns="92075" bIns="46038">
              <a:spAutoFit/>
            </a:bodyPr>
            <a:lstStyle/>
            <a:p>
              <a:r>
                <a:rPr lang="en-US">
                  <a:latin typeface="Times New Roman" pitchFamily="18" charset="0"/>
                </a:rPr>
                <a:t>6d</a:t>
              </a:r>
            </a:p>
          </p:txBody>
        </p:sp>
        <p:sp>
          <p:nvSpPr>
            <p:cNvPr id="39979" name="Rectangle 96"/>
            <p:cNvSpPr>
              <a:spLocks noChangeArrowheads="1"/>
            </p:cNvSpPr>
            <p:nvPr/>
          </p:nvSpPr>
          <p:spPr bwMode="auto">
            <a:xfrm>
              <a:off x="5030" y="952"/>
              <a:ext cx="394" cy="2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2075" tIns="46038" rIns="92075" bIns="46038">
              <a:spAutoFit/>
            </a:bodyPr>
            <a:lstStyle/>
            <a:p>
              <a:r>
                <a:rPr lang="en-US" dirty="0">
                  <a:latin typeface="Times New Roman" pitchFamily="18" charset="0"/>
                </a:rPr>
                <a:t>4f</a:t>
              </a:r>
            </a:p>
          </p:txBody>
        </p:sp>
        <p:sp>
          <p:nvSpPr>
            <p:cNvPr id="39980" name="Rectangle 97"/>
            <p:cNvSpPr>
              <a:spLocks noChangeArrowheads="1"/>
            </p:cNvSpPr>
            <p:nvPr/>
          </p:nvSpPr>
          <p:spPr bwMode="auto">
            <a:xfrm>
              <a:off x="5023" y="554"/>
              <a:ext cx="394" cy="2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2075" tIns="46038" rIns="92075" bIns="46038">
              <a:spAutoFit/>
            </a:bodyPr>
            <a:lstStyle/>
            <a:p>
              <a:r>
                <a:rPr lang="en-US">
                  <a:latin typeface="Times New Roman" pitchFamily="18" charset="0"/>
                </a:rPr>
                <a:t>5f</a:t>
              </a:r>
            </a:p>
          </p:txBody>
        </p:sp>
      </p:grpSp>
      <p:sp>
        <p:nvSpPr>
          <p:cNvPr id="101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515791"/>
            <a:ext cx="7772400" cy="770084"/>
          </a:xfrm>
          <a:noFill/>
        </p:spPr>
        <p:txBody>
          <a:bodyPr/>
          <a:lstStyle/>
          <a:p>
            <a:r>
              <a:rPr lang="en-US" dirty="0" smtClean="0"/>
              <a:t>Energy Diagrams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515791"/>
            <a:ext cx="7772400" cy="770084"/>
          </a:xfrm>
          <a:noFill/>
        </p:spPr>
        <p:txBody>
          <a:bodyPr/>
          <a:lstStyle/>
          <a:p>
            <a:r>
              <a:rPr lang="en-US" dirty="0" smtClean="0"/>
              <a:t>Energy Diagrams</a:t>
            </a:r>
          </a:p>
        </p:txBody>
      </p:sp>
      <p:sp>
        <p:nvSpPr>
          <p:cNvPr id="48131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1296988"/>
            <a:ext cx="8001000" cy="5466112"/>
          </a:xfrm>
          <a:noFill/>
        </p:spPr>
        <p:txBody>
          <a:bodyPr/>
          <a:lstStyle/>
          <a:p>
            <a:pPr marL="647700" indent="-647700">
              <a:lnSpc>
                <a:spcPct val="90000"/>
              </a:lnSpc>
              <a:buClrTx/>
              <a:buSzPct val="90000"/>
              <a:buFont typeface="Monotype Sorts" pitchFamily="2" charset="2"/>
              <a:buAutoNum type="arabicParenR"/>
            </a:pPr>
            <a:r>
              <a:rPr lang="en-US" b="1" u="sng" dirty="0" err="1" smtClean="0"/>
              <a:t>Aufbau</a:t>
            </a:r>
            <a:r>
              <a:rPr lang="en-US" b="1" u="sng" dirty="0" smtClean="0"/>
              <a:t> principle</a:t>
            </a:r>
            <a:r>
              <a:rPr lang="en-US" b="1" dirty="0" smtClean="0"/>
              <a:t> </a:t>
            </a:r>
            <a:r>
              <a:rPr lang="en-US" dirty="0" smtClean="0"/>
              <a:t>– German for “build up” electrons enter the lowest energy first.</a:t>
            </a:r>
          </a:p>
          <a:p>
            <a:pPr marL="647700" indent="-647700">
              <a:lnSpc>
                <a:spcPct val="90000"/>
              </a:lnSpc>
              <a:buClrTx/>
              <a:buSzPct val="90000"/>
              <a:buFont typeface="Monotype Sorts" pitchFamily="2" charset="2"/>
              <a:buAutoNum type="arabicParenR" startAt="2"/>
            </a:pPr>
            <a:r>
              <a:rPr lang="en-US" b="1" u="sng" dirty="0" smtClean="0"/>
              <a:t>Pauli Exclusion Principle</a:t>
            </a:r>
            <a:r>
              <a:rPr lang="en-US" b="1" dirty="0" smtClean="0"/>
              <a:t> </a:t>
            </a:r>
            <a:r>
              <a:rPr lang="en-US" dirty="0" smtClean="0"/>
              <a:t>- at most 2 e- per orbital - different spins</a:t>
            </a:r>
          </a:p>
          <a:p>
            <a:pPr marL="647700" indent="-647700">
              <a:buClrTx/>
              <a:buSzPct val="90000"/>
              <a:buFont typeface="Monotype Sorts" pitchFamily="2" charset="2"/>
              <a:buAutoNum type="arabicParenR" startAt="3"/>
            </a:pPr>
            <a:r>
              <a:rPr lang="en-US" b="1" u="sng" dirty="0" err="1" smtClean="0"/>
              <a:t>Hund’s</a:t>
            </a:r>
            <a:r>
              <a:rPr lang="en-US" b="1" u="sng" dirty="0" smtClean="0"/>
              <a:t> Rule</a:t>
            </a:r>
            <a:r>
              <a:rPr lang="en-US" b="1" dirty="0" smtClean="0"/>
              <a:t>- </a:t>
            </a:r>
            <a:r>
              <a:rPr lang="en-US" dirty="0" smtClean="0"/>
              <a:t>When e- occupy </a:t>
            </a:r>
            <a:r>
              <a:rPr lang="en-US" dirty="0" err="1" smtClean="0"/>
              <a:t>orbitals</a:t>
            </a:r>
            <a:r>
              <a:rPr lang="en-US" dirty="0" smtClean="0"/>
              <a:t> of = energy, they don’t pair up until they have to.</a:t>
            </a:r>
          </a:p>
          <a:p>
            <a:pPr marL="647700" indent="-647700"/>
            <a:r>
              <a:rPr lang="en-US" sz="2800" dirty="0" smtClean="0"/>
              <a:t>Let’s look at the energy diagram P</a:t>
            </a:r>
          </a:p>
          <a:p>
            <a:pPr marL="1104900" lvl="1" indent="-647700">
              <a:buFont typeface="Wingdings" pitchFamily="2" charset="2"/>
              <a:buChar char="§"/>
            </a:pPr>
            <a:r>
              <a:rPr lang="en-US" dirty="0" smtClean="0"/>
              <a:t>We need to account for all 15 electrons in phosphorus </a:t>
            </a:r>
          </a:p>
          <a:p>
            <a:pPr marL="647700" indent="-647700">
              <a:lnSpc>
                <a:spcPct val="90000"/>
              </a:lnSpc>
              <a:buClrTx/>
              <a:buSzPct val="90000"/>
              <a:buFont typeface="Monotype Sorts" pitchFamily="2" charset="2"/>
              <a:buAutoNum type="arabicParenR" startAt="2"/>
            </a:pPr>
            <a:endParaRPr lang="en-US" dirty="0" smtClean="0"/>
          </a:p>
          <a:p>
            <a:pPr marL="647700" indent="-647700">
              <a:lnSpc>
                <a:spcPct val="90000"/>
              </a:lnSpc>
              <a:buClrTx/>
              <a:buSzPct val="90000"/>
              <a:buFont typeface="Monotype Sorts" pitchFamily="2" charset="2"/>
              <a:buAutoNum type="arabicParenR" startAt="2"/>
            </a:pPr>
            <a:endParaRPr lang="en-US" dirty="0" smtClean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131" grpId="0" build="p" autoUpdateAnimBg="0"/>
    </p:bldLst>
  </p:timing>
</p:sld>
</file>

<file path=ppt/theme/theme1.xml><?xml version="1.0" encoding="utf-8"?>
<a:theme xmlns:a="http://schemas.openxmlformats.org/drawingml/2006/main" name="Sample presentation slides(2)">
  <a:themeElements>
    <a:clrScheme name="Green Template-Template">
      <a:dk1>
        <a:srgbClr val="000000"/>
      </a:dk1>
      <a:lt1>
        <a:srgbClr val="FFFFFF"/>
      </a:lt1>
      <a:dk2>
        <a:srgbClr val="1F7335"/>
      </a:dk2>
      <a:lt2>
        <a:srgbClr val="C4FF89"/>
      </a:lt2>
      <a:accent1>
        <a:srgbClr val="FFC000"/>
      </a:accent1>
      <a:accent2>
        <a:srgbClr val="3497AE"/>
      </a:accent2>
      <a:accent3>
        <a:srgbClr val="DF8045"/>
      </a:accent3>
      <a:accent4>
        <a:srgbClr val="7DCC2E"/>
      </a:accent4>
      <a:accent5>
        <a:srgbClr val="FF9929"/>
      </a:accent5>
      <a:accent6>
        <a:srgbClr val="7D3DA1"/>
      </a:accent6>
      <a:hlink>
        <a:srgbClr val="F0ED7B"/>
      </a:hlink>
      <a:folHlink>
        <a:srgbClr val="F3EB4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ln>
          <a:headEnd type="none" w="med" len="med"/>
          <a:tailEnd type="none" w="med" len="med"/>
        </a:ln>
      </a:spPr>
      <a:bodyPr vert="horz" wrap="square" lIns="91436" tIns="45718" rIns="91436" bIns="45718" numCol="1" rtlCol="0" anchor="ctr" anchorCtr="0" compatLnSpc="1">
        <a:prstTxWarp prst="textNoShape">
          <a:avLst/>
        </a:prstTxWarp>
      </a:bodyPr>
      <a:lstStyle>
        <a:defPPr algn="ctr" defTabSz="914099" fontAlgn="base">
          <a:spcBef>
            <a:spcPct val="0"/>
          </a:spcBef>
          <a:spcAft>
            <a:spcPct val="0"/>
          </a:spcAft>
          <a:defRPr sz="2300" dirty="0" smtClean="0">
            <a:solidFill>
              <a:srgbClr val="FFFFFF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Segoe" pitchFamily="34" charset="0"/>
          </a:defRPr>
        </a:defPPr>
      </a:lstStyle>
      <a:style>
        <a:lnRef idx="0">
          <a:schemeClr val="accent2"/>
        </a:lnRef>
        <a:fillRef idx="3">
          <a:schemeClr val="accent2"/>
        </a:fillRef>
        <a:effectRef idx="3">
          <a:schemeClr val="accent2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White with Courier font for code slides">
  <a:themeElements>
    <a:clrScheme name="Blue Template-Template">
      <a:dk1>
        <a:srgbClr val="000000"/>
      </a:dk1>
      <a:lt1>
        <a:srgbClr val="FFFFFF"/>
      </a:lt1>
      <a:dk2>
        <a:srgbClr val="050595"/>
      </a:dk2>
      <a:lt2>
        <a:srgbClr val="FFFFFF"/>
      </a:lt2>
      <a:accent1>
        <a:srgbClr val="FFC000"/>
      </a:accent1>
      <a:accent2>
        <a:srgbClr val="3497AE"/>
      </a:accent2>
      <a:accent3>
        <a:srgbClr val="DF8045"/>
      </a:accent3>
      <a:accent4>
        <a:srgbClr val="7DCC2E"/>
      </a:accent4>
      <a:accent5>
        <a:srgbClr val="FF9929"/>
      </a:accent5>
      <a:accent6>
        <a:srgbClr val="7D3DA1"/>
      </a:accent6>
      <a:hlink>
        <a:srgbClr val="F3EB4F"/>
      </a:hlink>
      <a:folHlink>
        <a:srgbClr val="7DDDF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ln>
          <a:headEnd type="none" w="med" len="med"/>
          <a:tailEnd type="none" w="med" len="med"/>
        </a:ln>
      </a:spPr>
      <a:bodyPr vert="horz" wrap="square" lIns="109728" tIns="54864" rIns="109728" bIns="54864" numCol="1" rtlCol="0" anchor="ctr" anchorCtr="0" compatLnSpc="1">
        <a:prstTxWarp prst="textNoShape">
          <a:avLst/>
        </a:prstTxWarp>
      </a:bodyPr>
      <a:lstStyle>
        <a:defPPr marL="0" marR="0" indent="0" algn="ctr" defTabSz="10969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sz="2800" b="0" i="0" u="none" strike="noStrike" cap="none" normalizeH="0" baseline="0" dirty="0" smtClean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Segoe" pitchFamily="34" charset="0"/>
          </a:defRPr>
        </a:defPPr>
      </a:lstStyle>
      <a:style>
        <a:lnRef idx="0">
          <a:schemeClr val="accent2"/>
        </a:lnRef>
        <a:fillRef idx="3">
          <a:schemeClr val="accent2"/>
        </a:fillRef>
        <a:effectRef idx="3">
          <a:schemeClr val="accent2"/>
        </a:effectRef>
        <a:fontRef idx="minor">
          <a:schemeClr val="lt1"/>
        </a:fontRef>
      </a:style>
    </a:sp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Sample presentation slides(2)</Template>
  <TotalTime>177</TotalTime>
  <Words>1292</Words>
  <Application>Microsoft Office PowerPoint</Application>
  <PresentationFormat>On-screen Show (4:3)</PresentationFormat>
  <Paragraphs>330</Paragraphs>
  <Slides>39</Slides>
  <Notes>25</Notes>
  <HiddenSlides>0</HiddenSlides>
  <MMClips>0</MMClips>
  <ScaleCrop>false</ScaleCrop>
  <HeadingPairs>
    <vt:vector size="6" baseType="variant">
      <vt:variant>
        <vt:lpstr>Theme</vt:lpstr>
      </vt:variant>
      <vt:variant>
        <vt:i4>2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39</vt:i4>
      </vt:variant>
    </vt:vector>
  </HeadingPairs>
  <TitlesOfParts>
    <vt:vector size="43" baseType="lpstr">
      <vt:lpstr>Sample presentation slides(2)</vt:lpstr>
      <vt:lpstr>White with Courier font for code slides</vt:lpstr>
      <vt:lpstr>CorelDRAW!</vt:lpstr>
      <vt:lpstr>Microsoft ClipArt Gallery</vt:lpstr>
      <vt:lpstr>“Electrons in Atoms”</vt:lpstr>
      <vt:lpstr>Niels Bohr’s Model</vt:lpstr>
      <vt:lpstr>Energy levels</vt:lpstr>
      <vt:lpstr>The Quantum Mechanical Model</vt:lpstr>
      <vt:lpstr>Atomic Orbitals</vt:lpstr>
      <vt:lpstr>PowerPoint Presentation</vt:lpstr>
      <vt:lpstr>PowerPoint Presentation</vt:lpstr>
      <vt:lpstr>Energy Diagrams</vt:lpstr>
      <vt:lpstr>Energy Diagrams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Electron Configuration</vt:lpstr>
      <vt:lpstr>Let’s do some practice from our packet and also learn about e- configurations!!!</vt:lpstr>
      <vt:lpstr>What can I learn from knowing the electron configuration?</vt:lpstr>
      <vt:lpstr>How can I figure out the charge of an element?</vt:lpstr>
      <vt:lpstr>Let’s try some…</vt:lpstr>
      <vt:lpstr>PowerPoint Presentation</vt:lpstr>
      <vt:lpstr>Day 2 – Electron Configuration</vt:lpstr>
      <vt:lpstr>Light</vt:lpstr>
      <vt:lpstr>Light</vt:lpstr>
      <vt:lpstr>Light</vt:lpstr>
      <vt:lpstr>Parts of a wave</vt:lpstr>
      <vt:lpstr>Definitions</vt:lpstr>
      <vt:lpstr>PowerPoint Presentation</vt:lpstr>
      <vt:lpstr>Light</vt:lpstr>
      <vt:lpstr>PowerPoint Presentation</vt:lpstr>
      <vt:lpstr>Atomic Spectra</vt:lpstr>
      <vt:lpstr>If the light is not white</vt:lpstr>
      <vt:lpstr>Atomic Spectrum</vt:lpstr>
      <vt:lpstr> </vt:lpstr>
      <vt:lpstr>How does this happen?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LWHS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“Electrons in Atoms”</dc:title>
  <dc:creator>Administrator</dc:creator>
  <cp:lastModifiedBy>LWHS</cp:lastModifiedBy>
  <cp:revision>18</cp:revision>
  <dcterms:created xsi:type="dcterms:W3CDTF">2010-03-12T17:58:21Z</dcterms:created>
  <dcterms:modified xsi:type="dcterms:W3CDTF">2012-11-14T15:55:08Z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TC102867481033</vt:lpwstr>
  </property>
</Properties>
</file>