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D709-7677-4A6C-908F-18A8B35C6015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ED1EA-01BD-4BEC-8DF7-4DC3E5AAD7B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D709-7677-4A6C-908F-18A8B35C6015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ED1EA-01BD-4BEC-8DF7-4DC3E5AAD7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D709-7677-4A6C-908F-18A8B35C6015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ED1EA-01BD-4BEC-8DF7-4DC3E5AAD7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D709-7677-4A6C-908F-18A8B35C6015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ED1EA-01BD-4BEC-8DF7-4DC3E5AAD7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D709-7677-4A6C-908F-18A8B35C6015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ED1EA-01BD-4BEC-8DF7-4DC3E5AAD7B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D709-7677-4A6C-908F-18A8B35C6015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ED1EA-01BD-4BEC-8DF7-4DC3E5AAD7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D709-7677-4A6C-908F-18A8B35C6015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ED1EA-01BD-4BEC-8DF7-4DC3E5AAD7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D709-7677-4A6C-908F-18A8B35C6015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ED1EA-01BD-4BEC-8DF7-4DC3E5AAD7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D709-7677-4A6C-908F-18A8B35C6015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ED1EA-01BD-4BEC-8DF7-4DC3E5AAD7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D709-7677-4A6C-908F-18A8B35C6015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ED1EA-01BD-4BEC-8DF7-4DC3E5AAD7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7D709-7677-4A6C-908F-18A8B35C6015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95ED1EA-01BD-4BEC-8DF7-4DC3E5AAD7B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C7D709-7677-4A6C-908F-18A8B35C6015}" type="datetimeFigureOut">
              <a:rPr lang="en-US" smtClean="0"/>
              <a:t>8/20/2014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5ED1EA-01BD-4BEC-8DF7-4DC3E5AAD7B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Scientific 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Scientific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Logical, systematic approach to solve a problem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Steps to Sci. Method:</a:t>
            </a:r>
          </a:p>
          <a:p>
            <a:pPr lvl="1"/>
            <a:r>
              <a:rPr lang="en-US" dirty="0" smtClean="0"/>
              <a:t>Observe &amp; State a Question/Problem</a:t>
            </a:r>
          </a:p>
          <a:p>
            <a:pPr lvl="1"/>
            <a:r>
              <a:rPr lang="en-US" dirty="0" smtClean="0"/>
              <a:t>Hypothesis</a:t>
            </a:r>
          </a:p>
          <a:p>
            <a:pPr lvl="1"/>
            <a:r>
              <a:rPr lang="en-US" dirty="0" smtClean="0"/>
              <a:t>Test Hypothesis/Experiment/Collect Data</a:t>
            </a:r>
          </a:p>
          <a:p>
            <a:pPr lvl="1"/>
            <a:r>
              <a:rPr lang="en-US" dirty="0" smtClean="0"/>
              <a:t>Conclusion</a:t>
            </a:r>
          </a:p>
          <a:p>
            <a:pPr lvl="1"/>
            <a:r>
              <a:rPr lang="en-US" dirty="0" smtClean="0"/>
              <a:t>Develop Theories/Law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Scientific Method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Observation</a:t>
            </a:r>
          </a:p>
          <a:p>
            <a:pPr lvl="1"/>
            <a:r>
              <a:rPr lang="en-US" dirty="0" smtClean="0"/>
              <a:t>Uses senses obtain info:</a:t>
            </a:r>
          </a:p>
          <a:p>
            <a:pPr lvl="2"/>
            <a:r>
              <a:rPr lang="en-US" dirty="0" smtClean="0"/>
              <a:t>Sight, smell, hearing, touch, and sometimes taste</a:t>
            </a:r>
          </a:p>
          <a:p>
            <a:r>
              <a:rPr lang="en-US" dirty="0" smtClean="0"/>
              <a:t>Hypothesis</a:t>
            </a:r>
          </a:p>
          <a:p>
            <a:pPr lvl="1"/>
            <a:r>
              <a:rPr lang="en-US" u="sng" dirty="0" smtClean="0"/>
              <a:t>Educated</a:t>
            </a:r>
            <a:r>
              <a:rPr lang="en-US" dirty="0" smtClean="0"/>
              <a:t> guess</a:t>
            </a:r>
          </a:p>
          <a:p>
            <a:r>
              <a:rPr lang="en-US" dirty="0" smtClean="0"/>
              <a:t>Experiment</a:t>
            </a:r>
          </a:p>
          <a:p>
            <a:pPr lvl="1"/>
            <a:r>
              <a:rPr lang="en-US" dirty="0" smtClean="0"/>
              <a:t>Procedure that is used to test hypothesis</a:t>
            </a:r>
          </a:p>
          <a:p>
            <a:pPr lvl="1"/>
            <a:r>
              <a:rPr lang="en-US" dirty="0" smtClean="0"/>
              <a:t>Collect data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Experiment Parts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r>
              <a:rPr lang="en-US" dirty="0" smtClean="0"/>
              <a:t>Variable</a:t>
            </a:r>
          </a:p>
          <a:p>
            <a:pPr lvl="1"/>
            <a:r>
              <a:rPr lang="en-US" dirty="0" smtClean="0"/>
              <a:t>Factor being tested</a:t>
            </a:r>
          </a:p>
          <a:p>
            <a:r>
              <a:rPr lang="en-US" dirty="0" smtClean="0"/>
              <a:t>Independent variable</a:t>
            </a:r>
          </a:p>
          <a:p>
            <a:pPr lvl="1"/>
            <a:r>
              <a:rPr lang="en-US" dirty="0" smtClean="0"/>
              <a:t>What is directly changed</a:t>
            </a:r>
          </a:p>
          <a:p>
            <a:pPr lvl="1"/>
            <a:r>
              <a:rPr lang="en-US" dirty="0" smtClean="0"/>
              <a:t>The “If” part of an “If...then”  statement</a:t>
            </a:r>
          </a:p>
          <a:p>
            <a:pPr lvl="1"/>
            <a:r>
              <a:rPr lang="en-US" dirty="0" smtClean="0"/>
              <a:t>What I changed</a:t>
            </a:r>
          </a:p>
          <a:p>
            <a:r>
              <a:rPr lang="en-US" dirty="0" smtClean="0"/>
              <a:t>Dependent variable</a:t>
            </a:r>
          </a:p>
          <a:p>
            <a:pPr lvl="1"/>
            <a:r>
              <a:rPr lang="en-US" dirty="0" smtClean="0"/>
              <a:t>What is indirectly changed</a:t>
            </a:r>
          </a:p>
          <a:p>
            <a:pPr lvl="1"/>
            <a:r>
              <a:rPr lang="en-US" dirty="0" smtClean="0"/>
              <a:t>The “then” part of an “If...then” statement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Constant</a:t>
            </a:r>
          </a:p>
          <a:p>
            <a:pPr lvl="1"/>
            <a:r>
              <a:rPr lang="en-US" dirty="0" smtClean="0"/>
              <a:t>Remains the same throughout the entire </a:t>
            </a:r>
            <a:r>
              <a:rPr lang="en-US" dirty="0" err="1" smtClean="0"/>
              <a:t>experment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Control Group</a:t>
            </a:r>
          </a:p>
          <a:p>
            <a:pPr lvl="1"/>
            <a:r>
              <a:rPr lang="en-US" dirty="0" smtClean="0"/>
              <a:t>What happens under normal conditions</a:t>
            </a:r>
          </a:p>
          <a:p>
            <a:r>
              <a:rPr lang="en-US" dirty="0" smtClean="0"/>
              <a:t>Experimental Group</a:t>
            </a:r>
          </a:p>
          <a:p>
            <a:pPr lvl="1"/>
            <a:r>
              <a:rPr lang="en-US" dirty="0" smtClean="0"/>
              <a:t>What happens when 1 variable is changed</a:t>
            </a:r>
          </a:p>
          <a:p>
            <a:r>
              <a:rPr lang="en-US" dirty="0" smtClean="0"/>
              <a:t>Data Collection</a:t>
            </a:r>
          </a:p>
          <a:p>
            <a:pPr lvl="1"/>
            <a:r>
              <a:rPr lang="en-US" dirty="0" smtClean="0"/>
              <a:t>Tables and </a:t>
            </a:r>
            <a:r>
              <a:rPr lang="en-US" dirty="0" err="1" smtClean="0"/>
              <a:t>graphes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Qualitative </a:t>
            </a:r>
            <a:r>
              <a:rPr lang="en-US" b="1" dirty="0" smtClean="0"/>
              <a:t>Data</a:t>
            </a:r>
          </a:p>
          <a:p>
            <a:pPr lvl="1"/>
            <a:r>
              <a:rPr lang="en-US" sz="2000" dirty="0"/>
              <a:t>Deals with descriptions.</a:t>
            </a:r>
          </a:p>
          <a:p>
            <a:pPr lvl="1"/>
            <a:r>
              <a:rPr lang="en-US" sz="2000" dirty="0"/>
              <a:t>Data can be observed but not measured.</a:t>
            </a:r>
            <a:endParaRPr lang="en-US" sz="2000" dirty="0"/>
          </a:p>
          <a:p>
            <a:pPr lvl="1"/>
            <a:r>
              <a:rPr lang="en-US" sz="2000" dirty="0"/>
              <a:t>Colors, textures, smells, tastes, appearance, beauty, etc.</a:t>
            </a:r>
            <a:endParaRPr lang="en-US" sz="2000" dirty="0"/>
          </a:p>
          <a:p>
            <a:pPr lvl="1"/>
            <a:r>
              <a:rPr lang="en-US" sz="2000" b="1" dirty="0"/>
              <a:t>Qualit</a:t>
            </a:r>
            <a:r>
              <a:rPr lang="en-US" sz="2000" dirty="0"/>
              <a:t>ative </a:t>
            </a:r>
            <a:r>
              <a:rPr lang="en-US" sz="2000" dirty="0"/>
              <a:t>→ </a:t>
            </a:r>
            <a:r>
              <a:rPr lang="en-US" sz="2000" b="1" dirty="0"/>
              <a:t>Qualit</a:t>
            </a:r>
            <a:r>
              <a:rPr lang="en-US" sz="2000" dirty="0"/>
              <a:t>y</a:t>
            </a:r>
            <a:endParaRPr lang="en-US" sz="2000" dirty="0"/>
          </a:p>
          <a:p>
            <a:pPr lvl="1"/>
            <a:endParaRPr lang="en-US" b="1" dirty="0" smtClean="0"/>
          </a:p>
          <a:p>
            <a:r>
              <a:rPr lang="en-US" b="1" dirty="0" smtClean="0"/>
              <a:t>Quantitative Data</a:t>
            </a:r>
          </a:p>
          <a:p>
            <a:pPr lvl="1"/>
            <a:r>
              <a:rPr lang="en-US" sz="2000" dirty="0"/>
              <a:t>Deals with numbers.</a:t>
            </a:r>
          </a:p>
          <a:p>
            <a:pPr lvl="1"/>
            <a:r>
              <a:rPr lang="en-US" sz="2000" dirty="0"/>
              <a:t>Data which can be measured.</a:t>
            </a:r>
            <a:endParaRPr lang="en-US" sz="2000" dirty="0"/>
          </a:p>
          <a:p>
            <a:pPr lvl="1"/>
            <a:r>
              <a:rPr lang="en-US" sz="2000" dirty="0"/>
              <a:t>Length, height, area, volume, weight, speed, time, temperature, humidity, sound levels, cost, members, ages, etc.</a:t>
            </a:r>
            <a:endParaRPr lang="en-US" sz="2000" dirty="0"/>
          </a:p>
          <a:p>
            <a:pPr lvl="1"/>
            <a:r>
              <a:rPr lang="en-US" sz="2000" b="1" dirty="0"/>
              <a:t>Quantit</a:t>
            </a:r>
            <a:r>
              <a:rPr lang="en-US" sz="2000" dirty="0"/>
              <a:t>ative </a:t>
            </a:r>
            <a:r>
              <a:rPr lang="en-US" sz="2000" dirty="0"/>
              <a:t>→ </a:t>
            </a:r>
            <a:r>
              <a:rPr lang="en-US" sz="2000" b="1" dirty="0"/>
              <a:t>Quantit</a:t>
            </a:r>
            <a:r>
              <a:rPr lang="en-US" sz="2000" dirty="0"/>
              <a:t>y </a:t>
            </a:r>
            <a:r>
              <a:rPr lang="en-US" dirty="0"/>
              <a:t> 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132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Brief explanation of the problem.</a:t>
            </a:r>
          </a:p>
          <a:p>
            <a:r>
              <a:rPr lang="en-US" dirty="0" smtClean="0"/>
              <a:t>Rewrite hypothesis and accept or reject based on your data.</a:t>
            </a:r>
          </a:p>
          <a:p>
            <a:r>
              <a:rPr lang="en-US" dirty="0" smtClean="0"/>
              <a:t>Explain every trial and all data from the experiment.</a:t>
            </a:r>
          </a:p>
          <a:p>
            <a:r>
              <a:rPr lang="en-US" dirty="0" smtClean="0"/>
              <a:t>Possible error from the experiment.</a:t>
            </a:r>
          </a:p>
          <a:p>
            <a:r>
              <a:rPr lang="en-US" dirty="0" smtClean="0"/>
              <a:t>What you learned.</a:t>
            </a:r>
          </a:p>
          <a:p>
            <a:r>
              <a:rPr lang="en-US" dirty="0" smtClean="0"/>
              <a:t>If hypothesis is rejected write a new hypothesis that can be tested.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Theory/Law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 numCol="2">
            <a:normAutofit/>
          </a:bodyPr>
          <a:lstStyle/>
          <a:p>
            <a:r>
              <a:rPr lang="en-US" sz="2000" dirty="0" smtClean="0"/>
              <a:t>Theory</a:t>
            </a:r>
          </a:p>
          <a:p>
            <a:pPr lvl="1"/>
            <a:r>
              <a:rPr lang="en-US" sz="2000" dirty="0" smtClean="0"/>
              <a:t>Well tested explanation (gives the why)</a:t>
            </a:r>
          </a:p>
          <a:p>
            <a:pPr lvl="1"/>
            <a:r>
              <a:rPr lang="en-US" sz="2000" dirty="0" smtClean="0"/>
              <a:t>NEVER proven</a:t>
            </a:r>
          </a:p>
          <a:p>
            <a:pPr lvl="1"/>
            <a:r>
              <a:rPr lang="en-US" sz="2000" dirty="0" smtClean="0"/>
              <a:t>i.e. Big Bang Theory</a:t>
            </a:r>
          </a:p>
          <a:p>
            <a:r>
              <a:rPr lang="en-US" sz="2000" dirty="0" smtClean="0"/>
              <a:t>Law</a:t>
            </a:r>
          </a:p>
          <a:p>
            <a:pPr lvl="1"/>
            <a:r>
              <a:rPr lang="en-US" sz="2000" dirty="0" smtClean="0"/>
              <a:t>Summary of results (gives the what) </a:t>
            </a:r>
          </a:p>
          <a:p>
            <a:pPr lvl="1"/>
            <a:r>
              <a:rPr lang="en-US" sz="2000" dirty="0" smtClean="0"/>
              <a:t>PROVEN</a:t>
            </a:r>
          </a:p>
          <a:p>
            <a:pPr lvl="1"/>
            <a:r>
              <a:rPr lang="en-US" sz="2000" dirty="0" smtClean="0"/>
              <a:t>Mathematical relationship </a:t>
            </a:r>
          </a:p>
          <a:p>
            <a:pPr lvl="2"/>
            <a:r>
              <a:rPr lang="en-US" sz="2000" dirty="0" smtClean="0"/>
              <a:t>If one increases the temp., the volume of the container increases</a:t>
            </a:r>
          </a:p>
          <a:p>
            <a:pPr lvl="1"/>
            <a:r>
              <a:rPr lang="en-US" sz="2000" dirty="0" smtClean="0"/>
              <a:t>i.e. Law of Conservation of Mass </a:t>
            </a:r>
          </a:p>
          <a:p>
            <a:pPr lvl="2"/>
            <a:r>
              <a:rPr lang="en-US" sz="2000" dirty="0" smtClean="0"/>
              <a:t>Matter can neither be created nor destroyed.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322</Words>
  <Application>Microsoft Office PowerPoint</Application>
  <PresentationFormat>On-screen Show (4:3)</PresentationFormat>
  <Paragraphs>72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Scientific Method</vt:lpstr>
      <vt:lpstr>Scientific Method</vt:lpstr>
      <vt:lpstr>Scientific Method </vt:lpstr>
      <vt:lpstr>Experiment Parts  </vt:lpstr>
      <vt:lpstr>Data </vt:lpstr>
      <vt:lpstr>Conclusion</vt:lpstr>
      <vt:lpstr>Theory/Law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Method</dc:title>
  <dc:creator>drga</dc:creator>
  <cp:lastModifiedBy>bob</cp:lastModifiedBy>
  <cp:revision>4</cp:revision>
  <dcterms:created xsi:type="dcterms:W3CDTF">2014-08-15T18:32:30Z</dcterms:created>
  <dcterms:modified xsi:type="dcterms:W3CDTF">2014-08-20T11:50:54Z</dcterms:modified>
</cp:coreProperties>
</file>